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2" r:id="rId2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737D"/>
    <a:srgbClr val="EE6DB8"/>
    <a:srgbClr val="3B3B3F"/>
    <a:srgbClr val="AAACB4"/>
    <a:srgbClr val="F0339A"/>
    <a:srgbClr val="E165AD"/>
    <a:srgbClr val="FFE300"/>
    <a:srgbClr val="ED2290"/>
    <a:srgbClr val="E8E8E8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01"/>
    <p:restoredTop sz="94694"/>
  </p:normalViewPr>
  <p:slideViewPr>
    <p:cSldViewPr>
      <p:cViewPr varScale="1">
        <p:scale>
          <a:sx n="117" d="100"/>
          <a:sy n="117" d="100"/>
        </p:scale>
        <p:origin x="1264" y="16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3887117"/>
            <a:ext cx="10360501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4399020"/>
            <a:ext cx="8532178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0F4C5BF6-1202-182C-0299-0F58CBFCE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1E59AA4-A857-967D-4CA4-C97C124DA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MLC Expert Consulting, LLC | 843.819.0103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F3C568A-8EDE-6FEB-4011-A1ACFE0D9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1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3"/>
            <a:ext cx="5387630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273049"/>
            <a:ext cx="4010039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2"/>
            <a:ext cx="6813892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1435102"/>
            <a:ext cx="4010039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</p:spPr>
        <p:txBody>
          <a:bodyPr vert="horz" lIns="0" tIns="60949" rIns="0" bIns="609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138425"/>
            <a:ext cx="10969943" cy="4987739"/>
          </a:xfrm>
          <a:prstGeom prst="rect">
            <a:avLst/>
          </a:prstGeom>
        </p:spPr>
        <p:txBody>
          <a:bodyPr vert="horz" lIns="0" tIns="60949" rIns="0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0" tIns="60949" rIns="0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Avenir Book" panose="02000503020000020003" pitchFamily="2" charset="0"/>
              </a:defRPr>
            </a:lvl1pPr>
          </a:lstStyle>
          <a:p>
            <a:fld id="{425404F2-BE9A-4460-8815-8F645183555F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0" tIns="60949" rIns="0" bIns="6094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Avenir Book" panose="02000503020000020003" pitchFamily="2" charset="0"/>
              </a:defRPr>
            </a:lvl1pPr>
          </a:lstStyle>
          <a:p>
            <a:r>
              <a:rPr lang="en-US"/>
              <a:t>MLC Expert Consulting, LLC | 843.819.0103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0" tIns="60949" rIns="0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Avenir Book" panose="02000503020000020003" pitchFamily="2" charset="0"/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F6946B8-1EEE-65CE-710F-81FF9697D966}"/>
              </a:ext>
            </a:extLst>
          </p:cNvPr>
          <p:cNvSpPr txBox="1"/>
          <p:nvPr userDrawn="1"/>
        </p:nvSpPr>
        <p:spPr>
          <a:xfrm>
            <a:off x="117748" y="6583361"/>
            <a:ext cx="3602443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kern="0" dirty="0">
                <a:solidFill>
                  <a:srgbClr val="ED2290"/>
                </a:solidFill>
                <a:latin typeface="Avenir Book" panose="02000503020000020003" pitchFamily="2" charset="0"/>
                <a:ea typeface="Calibri Light" charset="0"/>
                <a:cs typeface="Segoe UI" panose="020B0502040204020203" pitchFamily="34" charset="0"/>
              </a:rPr>
              <a:t>MLC Expert Consulting, LLC | 843.819.0103</a:t>
            </a:r>
            <a:endParaRPr lang="en-US" sz="1400" dirty="0">
              <a:solidFill>
                <a:srgbClr val="ED2290"/>
              </a:solidFill>
              <a:latin typeface="Avenir Book" panose="02000503020000020003" pitchFamily="2" charset="0"/>
              <a:ea typeface="Calibri Light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venir Book" panose="02000503020000020003" pitchFamily="2" charset="0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 32">
            <a:extLst>
              <a:ext uri="{FF2B5EF4-FFF2-40B4-BE49-F238E27FC236}">
                <a16:creationId xmlns:a16="http://schemas.microsoft.com/office/drawing/2014/main" id="{46960615-6A97-4CAD-8AAA-64BE8C1B3B39}"/>
              </a:ext>
            </a:extLst>
          </p:cNvPr>
          <p:cNvSpPr>
            <a:spLocks/>
          </p:cNvSpPr>
          <p:nvPr/>
        </p:nvSpPr>
        <p:spPr bwMode="auto">
          <a:xfrm>
            <a:off x="5081885" y="1391568"/>
            <a:ext cx="4699097" cy="891659"/>
          </a:xfrm>
          <a:custGeom>
            <a:avLst/>
            <a:gdLst>
              <a:gd name="T0" fmla="*/ 1757 w 1757"/>
              <a:gd name="T1" fmla="*/ 539 h 539"/>
              <a:gd name="T2" fmla="*/ 1601 w 1757"/>
              <a:gd name="T3" fmla="*/ 270 h 539"/>
              <a:gd name="T4" fmla="*/ 1757 w 1757"/>
              <a:gd name="T5" fmla="*/ 0 h 539"/>
              <a:gd name="T6" fmla="*/ 230 w 1757"/>
              <a:gd name="T7" fmla="*/ 0 h 539"/>
              <a:gd name="T8" fmla="*/ 0 w 1757"/>
              <a:gd name="T9" fmla="*/ 539 h 539"/>
              <a:gd name="T10" fmla="*/ 1757 w 1757"/>
              <a:gd name="T11" fmla="*/ 539 h 539"/>
              <a:gd name="connsiteX0" fmla="*/ 10000 w 10000"/>
              <a:gd name="connsiteY0" fmla="*/ 10000 h 10000"/>
              <a:gd name="connsiteX1" fmla="*/ 9112 w 10000"/>
              <a:gd name="connsiteY1" fmla="*/ 5009 h 10000"/>
              <a:gd name="connsiteX2" fmla="*/ 10000 w 10000"/>
              <a:gd name="connsiteY2" fmla="*/ 0 h 10000"/>
              <a:gd name="connsiteX3" fmla="*/ 946 w 10000"/>
              <a:gd name="connsiteY3" fmla="*/ 0 h 10000"/>
              <a:gd name="connsiteX4" fmla="*/ 0 w 10000"/>
              <a:gd name="connsiteY4" fmla="*/ 10000 h 10000"/>
              <a:gd name="connsiteX5" fmla="*/ 10000 w 10000"/>
              <a:gd name="connsiteY5" fmla="*/ 10000 h 10000"/>
              <a:gd name="connsiteX0" fmla="*/ 10000 w 10000"/>
              <a:gd name="connsiteY0" fmla="*/ 10000 h 10000"/>
              <a:gd name="connsiteX1" fmla="*/ 9473 w 10000"/>
              <a:gd name="connsiteY1" fmla="*/ 5009 h 10000"/>
              <a:gd name="connsiteX2" fmla="*/ 10000 w 10000"/>
              <a:gd name="connsiteY2" fmla="*/ 0 h 10000"/>
              <a:gd name="connsiteX3" fmla="*/ 946 w 10000"/>
              <a:gd name="connsiteY3" fmla="*/ 0 h 10000"/>
              <a:gd name="connsiteX4" fmla="*/ 0 w 10000"/>
              <a:gd name="connsiteY4" fmla="*/ 10000 h 10000"/>
              <a:gd name="connsiteX5" fmla="*/ 10000 w 10000"/>
              <a:gd name="connsiteY5" fmla="*/ 10000 h 10000"/>
              <a:gd name="connsiteX0" fmla="*/ 9772 w 9772"/>
              <a:gd name="connsiteY0" fmla="*/ 10000 h 10000"/>
              <a:gd name="connsiteX1" fmla="*/ 9245 w 9772"/>
              <a:gd name="connsiteY1" fmla="*/ 5009 h 10000"/>
              <a:gd name="connsiteX2" fmla="*/ 9772 w 9772"/>
              <a:gd name="connsiteY2" fmla="*/ 0 h 10000"/>
              <a:gd name="connsiteX3" fmla="*/ 718 w 9772"/>
              <a:gd name="connsiteY3" fmla="*/ 0 h 10000"/>
              <a:gd name="connsiteX4" fmla="*/ 0 w 9772"/>
              <a:gd name="connsiteY4" fmla="*/ 9897 h 10000"/>
              <a:gd name="connsiteX5" fmla="*/ 9772 w 9772"/>
              <a:gd name="connsiteY5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72" h="10000">
                <a:moveTo>
                  <a:pt x="9772" y="10000"/>
                </a:moveTo>
                <a:cubicBezTo>
                  <a:pt x="9596" y="8336"/>
                  <a:pt x="9421" y="6673"/>
                  <a:pt x="9245" y="5009"/>
                </a:cubicBezTo>
                <a:cubicBezTo>
                  <a:pt x="9421" y="3339"/>
                  <a:pt x="9596" y="1670"/>
                  <a:pt x="9772" y="0"/>
                </a:cubicBezTo>
                <a:lnTo>
                  <a:pt x="718" y="0"/>
                </a:lnTo>
                <a:cubicBezTo>
                  <a:pt x="403" y="3333"/>
                  <a:pt x="315" y="6564"/>
                  <a:pt x="0" y="9897"/>
                </a:cubicBezTo>
                <a:lnTo>
                  <a:pt x="9772" y="1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>
              <a:latin typeface="Avenir Book" panose="02000503020000020003" pitchFamily="2" charset="0"/>
            </a:endParaRPr>
          </a:p>
        </p:txBody>
      </p:sp>
      <p:sp>
        <p:nvSpPr>
          <p:cNvPr id="59" name="Freeform 33">
            <a:extLst>
              <a:ext uri="{FF2B5EF4-FFF2-40B4-BE49-F238E27FC236}">
                <a16:creationId xmlns:a16="http://schemas.microsoft.com/office/drawing/2014/main" id="{40CEAC5F-D81C-4B2E-B77B-E854145D8762}"/>
              </a:ext>
            </a:extLst>
          </p:cNvPr>
          <p:cNvSpPr>
            <a:spLocks/>
          </p:cNvSpPr>
          <p:nvPr/>
        </p:nvSpPr>
        <p:spPr bwMode="auto">
          <a:xfrm>
            <a:off x="4700547" y="2344435"/>
            <a:ext cx="5080436" cy="893312"/>
          </a:xfrm>
          <a:custGeom>
            <a:avLst/>
            <a:gdLst>
              <a:gd name="T0" fmla="*/ 1849 w 2005"/>
              <a:gd name="T1" fmla="*/ 270 h 540"/>
              <a:gd name="T2" fmla="*/ 2005 w 2005"/>
              <a:gd name="T3" fmla="*/ 0 h 540"/>
              <a:gd name="T4" fmla="*/ 231 w 2005"/>
              <a:gd name="T5" fmla="*/ 0 h 540"/>
              <a:gd name="T6" fmla="*/ 0 w 2005"/>
              <a:gd name="T7" fmla="*/ 540 h 540"/>
              <a:gd name="T8" fmla="*/ 2005 w 2005"/>
              <a:gd name="T9" fmla="*/ 540 h 540"/>
              <a:gd name="T10" fmla="*/ 1849 w 2005"/>
              <a:gd name="T11" fmla="*/ 270 h 540"/>
              <a:gd name="connsiteX0" fmla="*/ 9222 w 10000"/>
              <a:gd name="connsiteY0" fmla="*/ 5000 h 10000"/>
              <a:gd name="connsiteX1" fmla="*/ 10000 w 10000"/>
              <a:gd name="connsiteY1" fmla="*/ 0 h 10000"/>
              <a:gd name="connsiteX2" fmla="*/ 876 w 10000"/>
              <a:gd name="connsiteY2" fmla="*/ 0 h 10000"/>
              <a:gd name="connsiteX3" fmla="*/ 0 w 10000"/>
              <a:gd name="connsiteY3" fmla="*/ 10000 h 10000"/>
              <a:gd name="connsiteX4" fmla="*/ 10000 w 10000"/>
              <a:gd name="connsiteY4" fmla="*/ 10000 h 10000"/>
              <a:gd name="connsiteX5" fmla="*/ 9222 w 10000"/>
              <a:gd name="connsiteY5" fmla="*/ 5000 h 10000"/>
              <a:gd name="connsiteX0" fmla="*/ 9485 w 10000"/>
              <a:gd name="connsiteY0" fmla="*/ 4795 h 10000"/>
              <a:gd name="connsiteX1" fmla="*/ 10000 w 10000"/>
              <a:gd name="connsiteY1" fmla="*/ 0 h 10000"/>
              <a:gd name="connsiteX2" fmla="*/ 876 w 10000"/>
              <a:gd name="connsiteY2" fmla="*/ 0 h 10000"/>
              <a:gd name="connsiteX3" fmla="*/ 0 w 10000"/>
              <a:gd name="connsiteY3" fmla="*/ 10000 h 10000"/>
              <a:gd name="connsiteX4" fmla="*/ 10000 w 10000"/>
              <a:gd name="connsiteY4" fmla="*/ 10000 h 10000"/>
              <a:gd name="connsiteX5" fmla="*/ 9485 w 10000"/>
              <a:gd name="connsiteY5" fmla="*/ 4795 h 10000"/>
              <a:gd name="connsiteX0" fmla="*/ 9239 w 9754"/>
              <a:gd name="connsiteY0" fmla="*/ 4795 h 10000"/>
              <a:gd name="connsiteX1" fmla="*/ 9754 w 9754"/>
              <a:gd name="connsiteY1" fmla="*/ 0 h 10000"/>
              <a:gd name="connsiteX2" fmla="*/ 630 w 9754"/>
              <a:gd name="connsiteY2" fmla="*/ 0 h 10000"/>
              <a:gd name="connsiteX3" fmla="*/ 0 w 9754"/>
              <a:gd name="connsiteY3" fmla="*/ 9898 h 10000"/>
              <a:gd name="connsiteX4" fmla="*/ 9754 w 9754"/>
              <a:gd name="connsiteY4" fmla="*/ 10000 h 10000"/>
              <a:gd name="connsiteX5" fmla="*/ 9239 w 9754"/>
              <a:gd name="connsiteY5" fmla="*/ 4795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54" h="10000">
                <a:moveTo>
                  <a:pt x="9239" y="4795"/>
                </a:moveTo>
                <a:cubicBezTo>
                  <a:pt x="9411" y="3197"/>
                  <a:pt x="9582" y="1598"/>
                  <a:pt x="9754" y="0"/>
                </a:cubicBezTo>
                <a:lnTo>
                  <a:pt x="630" y="0"/>
                </a:lnTo>
                <a:lnTo>
                  <a:pt x="0" y="9898"/>
                </a:lnTo>
                <a:lnTo>
                  <a:pt x="9754" y="10000"/>
                </a:lnTo>
                <a:cubicBezTo>
                  <a:pt x="9582" y="8265"/>
                  <a:pt x="9411" y="6530"/>
                  <a:pt x="9239" y="479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>
              <a:latin typeface="Avenir Book" panose="02000503020000020003" pitchFamily="2" charset="0"/>
            </a:endParaRPr>
          </a:p>
        </p:txBody>
      </p:sp>
      <p:sp>
        <p:nvSpPr>
          <p:cNvPr id="54" name="Freeform 31">
            <a:extLst>
              <a:ext uri="{FF2B5EF4-FFF2-40B4-BE49-F238E27FC236}">
                <a16:creationId xmlns:a16="http://schemas.microsoft.com/office/drawing/2014/main" id="{6EA74935-46FA-4A0C-8B98-8C1CDF4B1187}"/>
              </a:ext>
            </a:extLst>
          </p:cNvPr>
          <p:cNvSpPr>
            <a:spLocks/>
          </p:cNvSpPr>
          <p:nvPr/>
        </p:nvSpPr>
        <p:spPr bwMode="auto">
          <a:xfrm>
            <a:off x="4385660" y="3298956"/>
            <a:ext cx="5377034" cy="891659"/>
          </a:xfrm>
          <a:custGeom>
            <a:avLst/>
            <a:gdLst>
              <a:gd name="T0" fmla="*/ 2096 w 2252"/>
              <a:gd name="T1" fmla="*/ 269 h 539"/>
              <a:gd name="T2" fmla="*/ 2252 w 2252"/>
              <a:gd name="T3" fmla="*/ 0 h 539"/>
              <a:gd name="T4" fmla="*/ 230 w 2252"/>
              <a:gd name="T5" fmla="*/ 0 h 539"/>
              <a:gd name="T6" fmla="*/ 0 w 2252"/>
              <a:gd name="T7" fmla="*/ 539 h 539"/>
              <a:gd name="T8" fmla="*/ 2252 w 2252"/>
              <a:gd name="T9" fmla="*/ 539 h 539"/>
              <a:gd name="T10" fmla="*/ 2096 w 2252"/>
              <a:gd name="T11" fmla="*/ 269 h 539"/>
              <a:gd name="connsiteX0" fmla="*/ 9307 w 10000"/>
              <a:gd name="connsiteY0" fmla="*/ 4991 h 10000"/>
              <a:gd name="connsiteX1" fmla="*/ 10000 w 10000"/>
              <a:gd name="connsiteY1" fmla="*/ 0 h 10000"/>
              <a:gd name="connsiteX2" fmla="*/ 792 w 10000"/>
              <a:gd name="connsiteY2" fmla="*/ 0 h 10000"/>
              <a:gd name="connsiteX3" fmla="*/ 0 w 10000"/>
              <a:gd name="connsiteY3" fmla="*/ 10000 h 10000"/>
              <a:gd name="connsiteX4" fmla="*/ 10000 w 10000"/>
              <a:gd name="connsiteY4" fmla="*/ 10000 h 10000"/>
              <a:gd name="connsiteX5" fmla="*/ 9307 w 10000"/>
              <a:gd name="connsiteY5" fmla="*/ 4991 h 10000"/>
              <a:gd name="connsiteX0" fmla="*/ 9524 w 10000"/>
              <a:gd name="connsiteY0" fmla="*/ 5094 h 10000"/>
              <a:gd name="connsiteX1" fmla="*/ 10000 w 10000"/>
              <a:gd name="connsiteY1" fmla="*/ 0 h 10000"/>
              <a:gd name="connsiteX2" fmla="*/ 792 w 10000"/>
              <a:gd name="connsiteY2" fmla="*/ 0 h 10000"/>
              <a:gd name="connsiteX3" fmla="*/ 0 w 10000"/>
              <a:gd name="connsiteY3" fmla="*/ 10000 h 10000"/>
              <a:gd name="connsiteX4" fmla="*/ 10000 w 10000"/>
              <a:gd name="connsiteY4" fmla="*/ 10000 h 10000"/>
              <a:gd name="connsiteX5" fmla="*/ 9524 w 10000"/>
              <a:gd name="connsiteY5" fmla="*/ 5094 h 10000"/>
              <a:gd name="connsiteX0" fmla="*/ 9324 w 9800"/>
              <a:gd name="connsiteY0" fmla="*/ 5094 h 10000"/>
              <a:gd name="connsiteX1" fmla="*/ 9800 w 9800"/>
              <a:gd name="connsiteY1" fmla="*/ 0 h 10000"/>
              <a:gd name="connsiteX2" fmla="*/ 592 w 9800"/>
              <a:gd name="connsiteY2" fmla="*/ 0 h 10000"/>
              <a:gd name="connsiteX3" fmla="*/ 0 w 9800"/>
              <a:gd name="connsiteY3" fmla="*/ 9897 h 10000"/>
              <a:gd name="connsiteX4" fmla="*/ 9800 w 9800"/>
              <a:gd name="connsiteY4" fmla="*/ 10000 h 10000"/>
              <a:gd name="connsiteX5" fmla="*/ 9324 w 9800"/>
              <a:gd name="connsiteY5" fmla="*/ 5094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800" h="10000">
                <a:moveTo>
                  <a:pt x="9324" y="5094"/>
                </a:moveTo>
                <a:cubicBezTo>
                  <a:pt x="9483" y="3396"/>
                  <a:pt x="9641" y="1698"/>
                  <a:pt x="9800" y="0"/>
                </a:cubicBezTo>
                <a:lnTo>
                  <a:pt x="592" y="0"/>
                </a:lnTo>
                <a:cubicBezTo>
                  <a:pt x="395" y="3299"/>
                  <a:pt x="197" y="6598"/>
                  <a:pt x="0" y="9897"/>
                </a:cubicBezTo>
                <a:lnTo>
                  <a:pt x="9800" y="10000"/>
                </a:lnTo>
                <a:cubicBezTo>
                  <a:pt x="9641" y="8365"/>
                  <a:pt x="9483" y="6729"/>
                  <a:pt x="9324" y="5094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>
              <a:latin typeface="Avenir Book" panose="02000503020000020003" pitchFamily="2" charset="0"/>
            </a:endParaRPr>
          </a:p>
        </p:txBody>
      </p:sp>
      <p:sp>
        <p:nvSpPr>
          <p:cNvPr id="50" name="Freeform 30">
            <a:extLst>
              <a:ext uri="{FF2B5EF4-FFF2-40B4-BE49-F238E27FC236}">
                <a16:creationId xmlns:a16="http://schemas.microsoft.com/office/drawing/2014/main" id="{8BB39E4C-E6EC-4000-B699-83879A20B231}"/>
              </a:ext>
            </a:extLst>
          </p:cNvPr>
          <p:cNvSpPr>
            <a:spLocks/>
          </p:cNvSpPr>
          <p:nvPr/>
        </p:nvSpPr>
        <p:spPr bwMode="auto">
          <a:xfrm>
            <a:off x="3970581" y="4255131"/>
            <a:ext cx="5810401" cy="888350"/>
          </a:xfrm>
          <a:custGeom>
            <a:avLst/>
            <a:gdLst>
              <a:gd name="T0" fmla="*/ 2499 w 2499"/>
              <a:gd name="T1" fmla="*/ 0 h 537"/>
              <a:gd name="T2" fmla="*/ 230 w 2499"/>
              <a:gd name="T3" fmla="*/ 0 h 537"/>
              <a:gd name="T4" fmla="*/ 0 w 2499"/>
              <a:gd name="T5" fmla="*/ 537 h 537"/>
              <a:gd name="T6" fmla="*/ 2499 w 2499"/>
              <a:gd name="T7" fmla="*/ 537 h 537"/>
              <a:gd name="T8" fmla="*/ 2343 w 2499"/>
              <a:gd name="T9" fmla="*/ 269 h 537"/>
              <a:gd name="T10" fmla="*/ 2499 w 2499"/>
              <a:gd name="T11" fmla="*/ 0 h 537"/>
              <a:gd name="connsiteX0" fmla="*/ 10000 w 10000"/>
              <a:gd name="connsiteY0" fmla="*/ 0 h 10000"/>
              <a:gd name="connsiteX1" fmla="*/ 730 w 10000"/>
              <a:gd name="connsiteY1" fmla="*/ 123 h 10000"/>
              <a:gd name="connsiteX2" fmla="*/ 0 w 10000"/>
              <a:gd name="connsiteY2" fmla="*/ 10000 h 10000"/>
              <a:gd name="connsiteX3" fmla="*/ 10000 w 10000"/>
              <a:gd name="connsiteY3" fmla="*/ 10000 h 10000"/>
              <a:gd name="connsiteX4" fmla="*/ 9376 w 10000"/>
              <a:gd name="connsiteY4" fmla="*/ 5009 h 10000"/>
              <a:gd name="connsiteX5" fmla="*/ 10000 w 10000"/>
              <a:gd name="connsiteY5" fmla="*/ 0 h 10000"/>
              <a:gd name="connsiteX0" fmla="*/ 10000 w 10000"/>
              <a:gd name="connsiteY0" fmla="*/ 0 h 10000"/>
              <a:gd name="connsiteX1" fmla="*/ 730 w 10000"/>
              <a:gd name="connsiteY1" fmla="*/ 123 h 10000"/>
              <a:gd name="connsiteX2" fmla="*/ 0 w 10000"/>
              <a:gd name="connsiteY2" fmla="*/ 10000 h 10000"/>
              <a:gd name="connsiteX3" fmla="*/ 10000 w 10000"/>
              <a:gd name="connsiteY3" fmla="*/ 10000 h 10000"/>
              <a:gd name="connsiteX4" fmla="*/ 9593 w 10000"/>
              <a:gd name="connsiteY4" fmla="*/ 4803 h 10000"/>
              <a:gd name="connsiteX5" fmla="*/ 10000 w 10000"/>
              <a:gd name="connsiteY5" fmla="*/ 0 h 10000"/>
              <a:gd name="connsiteX0" fmla="*/ 9845 w 9845"/>
              <a:gd name="connsiteY0" fmla="*/ 0 h 10000"/>
              <a:gd name="connsiteX1" fmla="*/ 575 w 9845"/>
              <a:gd name="connsiteY1" fmla="*/ 123 h 10000"/>
              <a:gd name="connsiteX2" fmla="*/ 0 w 9845"/>
              <a:gd name="connsiteY2" fmla="*/ 10000 h 10000"/>
              <a:gd name="connsiteX3" fmla="*/ 9845 w 9845"/>
              <a:gd name="connsiteY3" fmla="*/ 10000 h 10000"/>
              <a:gd name="connsiteX4" fmla="*/ 9438 w 9845"/>
              <a:gd name="connsiteY4" fmla="*/ 4803 h 10000"/>
              <a:gd name="connsiteX5" fmla="*/ 9845 w 9845"/>
              <a:gd name="connsiteY5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845" h="10000">
                <a:moveTo>
                  <a:pt x="9845" y="0"/>
                </a:moveTo>
                <a:lnTo>
                  <a:pt x="575" y="123"/>
                </a:lnTo>
                <a:cubicBezTo>
                  <a:pt x="332" y="3415"/>
                  <a:pt x="243" y="6708"/>
                  <a:pt x="0" y="10000"/>
                </a:cubicBezTo>
                <a:lnTo>
                  <a:pt x="9845" y="10000"/>
                </a:lnTo>
                <a:cubicBezTo>
                  <a:pt x="9709" y="8268"/>
                  <a:pt x="9574" y="6535"/>
                  <a:pt x="9438" y="4803"/>
                </a:cubicBezTo>
                <a:cubicBezTo>
                  <a:pt x="9574" y="3202"/>
                  <a:pt x="9709" y="1601"/>
                  <a:pt x="9845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>
              <a:latin typeface="Avenir Book" panose="02000503020000020003" pitchFamily="2" charset="0"/>
            </a:endParaRPr>
          </a:p>
        </p:txBody>
      </p:sp>
      <p:sp>
        <p:nvSpPr>
          <p:cNvPr id="51" name="Freeform 29">
            <a:extLst>
              <a:ext uri="{FF2B5EF4-FFF2-40B4-BE49-F238E27FC236}">
                <a16:creationId xmlns:a16="http://schemas.microsoft.com/office/drawing/2014/main" id="{47F35966-4441-4D18-9EBC-FB0F9E62837E}"/>
              </a:ext>
            </a:extLst>
          </p:cNvPr>
          <p:cNvSpPr>
            <a:spLocks/>
          </p:cNvSpPr>
          <p:nvPr/>
        </p:nvSpPr>
        <p:spPr bwMode="auto">
          <a:xfrm>
            <a:off x="3628752" y="5207997"/>
            <a:ext cx="6152231" cy="891659"/>
          </a:xfrm>
          <a:custGeom>
            <a:avLst/>
            <a:gdLst>
              <a:gd name="T0" fmla="*/ 2591 w 2747"/>
              <a:gd name="T1" fmla="*/ 270 h 539"/>
              <a:gd name="T2" fmla="*/ 2747 w 2747"/>
              <a:gd name="T3" fmla="*/ 0 h 539"/>
              <a:gd name="T4" fmla="*/ 233 w 2747"/>
              <a:gd name="T5" fmla="*/ 0 h 539"/>
              <a:gd name="T6" fmla="*/ 0 w 2747"/>
              <a:gd name="T7" fmla="*/ 539 h 539"/>
              <a:gd name="T8" fmla="*/ 2747 w 2747"/>
              <a:gd name="T9" fmla="*/ 539 h 539"/>
              <a:gd name="T10" fmla="*/ 2591 w 2747"/>
              <a:gd name="T11" fmla="*/ 270 h 539"/>
              <a:gd name="connsiteX0" fmla="*/ 9432 w 10000"/>
              <a:gd name="connsiteY0" fmla="*/ 5009 h 10000"/>
              <a:gd name="connsiteX1" fmla="*/ 10000 w 10000"/>
              <a:gd name="connsiteY1" fmla="*/ 0 h 10000"/>
              <a:gd name="connsiteX2" fmla="*/ 652 w 10000"/>
              <a:gd name="connsiteY2" fmla="*/ 122 h 10000"/>
              <a:gd name="connsiteX3" fmla="*/ 0 w 10000"/>
              <a:gd name="connsiteY3" fmla="*/ 10000 h 10000"/>
              <a:gd name="connsiteX4" fmla="*/ 10000 w 10000"/>
              <a:gd name="connsiteY4" fmla="*/ 10000 h 10000"/>
              <a:gd name="connsiteX5" fmla="*/ 9432 w 10000"/>
              <a:gd name="connsiteY5" fmla="*/ 5009 h 10000"/>
              <a:gd name="connsiteX0" fmla="*/ 9579 w 10000"/>
              <a:gd name="connsiteY0" fmla="*/ 5009 h 10000"/>
              <a:gd name="connsiteX1" fmla="*/ 10000 w 10000"/>
              <a:gd name="connsiteY1" fmla="*/ 0 h 10000"/>
              <a:gd name="connsiteX2" fmla="*/ 652 w 10000"/>
              <a:gd name="connsiteY2" fmla="*/ 122 h 10000"/>
              <a:gd name="connsiteX3" fmla="*/ 0 w 10000"/>
              <a:gd name="connsiteY3" fmla="*/ 10000 h 10000"/>
              <a:gd name="connsiteX4" fmla="*/ 10000 w 10000"/>
              <a:gd name="connsiteY4" fmla="*/ 10000 h 10000"/>
              <a:gd name="connsiteX5" fmla="*/ 9579 w 10000"/>
              <a:gd name="connsiteY5" fmla="*/ 5009 h 10000"/>
              <a:gd name="connsiteX0" fmla="*/ 9491 w 9912"/>
              <a:gd name="connsiteY0" fmla="*/ 5009 h 10000"/>
              <a:gd name="connsiteX1" fmla="*/ 9912 w 9912"/>
              <a:gd name="connsiteY1" fmla="*/ 0 h 10000"/>
              <a:gd name="connsiteX2" fmla="*/ 564 w 9912"/>
              <a:gd name="connsiteY2" fmla="*/ 122 h 10000"/>
              <a:gd name="connsiteX3" fmla="*/ 0 w 9912"/>
              <a:gd name="connsiteY3" fmla="*/ 9897 h 10000"/>
              <a:gd name="connsiteX4" fmla="*/ 9912 w 9912"/>
              <a:gd name="connsiteY4" fmla="*/ 10000 h 10000"/>
              <a:gd name="connsiteX5" fmla="*/ 9491 w 9912"/>
              <a:gd name="connsiteY5" fmla="*/ 500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12" h="10000">
                <a:moveTo>
                  <a:pt x="9491" y="5009"/>
                </a:moveTo>
                <a:cubicBezTo>
                  <a:pt x="9680" y="3339"/>
                  <a:pt x="9723" y="1670"/>
                  <a:pt x="9912" y="0"/>
                </a:cubicBezTo>
                <a:lnTo>
                  <a:pt x="564" y="122"/>
                </a:lnTo>
                <a:cubicBezTo>
                  <a:pt x="347" y="3415"/>
                  <a:pt x="217" y="6604"/>
                  <a:pt x="0" y="9897"/>
                </a:cubicBezTo>
                <a:lnTo>
                  <a:pt x="9912" y="10000"/>
                </a:lnTo>
                <a:cubicBezTo>
                  <a:pt x="9723" y="8336"/>
                  <a:pt x="9680" y="6673"/>
                  <a:pt x="9491" y="5009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>
              <a:latin typeface="Avenir Book" panose="02000503020000020003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788" y="413663"/>
            <a:ext cx="9814719" cy="711081"/>
          </a:xfrm>
        </p:spPr>
        <p:txBody>
          <a:bodyPr/>
          <a:lstStyle/>
          <a:p>
            <a:r>
              <a:rPr lang="en-US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Nunito" pitchFamily="2" charset="77"/>
              </a:rPr>
              <a:t>Sales Funnel PowerPoint Template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  <a:latin typeface="Nunito" pitchFamily="2" charset="77"/>
            </a:endParaRPr>
          </a:p>
        </p:txBody>
      </p:sp>
      <p:sp>
        <p:nvSpPr>
          <p:cNvPr id="30" name="Freeform 27">
            <a:extLst>
              <a:ext uri="{FF2B5EF4-FFF2-40B4-BE49-F238E27FC236}">
                <a16:creationId xmlns:a16="http://schemas.microsoft.com/office/drawing/2014/main" id="{65BCBBE9-6135-4318-B21E-808E7E48CD49}"/>
              </a:ext>
            </a:extLst>
          </p:cNvPr>
          <p:cNvSpPr>
            <a:spLocks/>
          </p:cNvSpPr>
          <p:nvPr/>
        </p:nvSpPr>
        <p:spPr bwMode="auto">
          <a:xfrm>
            <a:off x="549796" y="1391568"/>
            <a:ext cx="4973423" cy="891659"/>
          </a:xfrm>
          <a:custGeom>
            <a:avLst/>
            <a:gdLst>
              <a:gd name="T0" fmla="*/ 0 w 3368"/>
              <a:gd name="T1" fmla="*/ 0 h 539"/>
              <a:gd name="T2" fmla="*/ 232 w 3368"/>
              <a:gd name="T3" fmla="*/ 539 h 539"/>
              <a:gd name="T4" fmla="*/ 3136 w 3368"/>
              <a:gd name="T5" fmla="*/ 539 h 539"/>
              <a:gd name="T6" fmla="*/ 3368 w 3368"/>
              <a:gd name="T7" fmla="*/ 0 h 539"/>
              <a:gd name="T8" fmla="*/ 0 w 3368"/>
              <a:gd name="T9" fmla="*/ 0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68" h="539">
                <a:moveTo>
                  <a:pt x="0" y="0"/>
                </a:moveTo>
                <a:lnTo>
                  <a:pt x="232" y="539"/>
                </a:lnTo>
                <a:lnTo>
                  <a:pt x="3136" y="539"/>
                </a:lnTo>
                <a:lnTo>
                  <a:pt x="336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>
            <a:outerShdw blurRad="571500" dist="508000" dir="10200000" algn="t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37" name="Freeform 34">
            <a:extLst>
              <a:ext uri="{FF2B5EF4-FFF2-40B4-BE49-F238E27FC236}">
                <a16:creationId xmlns:a16="http://schemas.microsoft.com/office/drawing/2014/main" id="{C0C39E62-99B9-4D38-8CFE-C3334E3DE555}"/>
              </a:ext>
            </a:extLst>
          </p:cNvPr>
          <p:cNvSpPr>
            <a:spLocks/>
          </p:cNvSpPr>
          <p:nvPr/>
        </p:nvSpPr>
        <p:spPr bwMode="auto">
          <a:xfrm>
            <a:off x="9615552" y="1391568"/>
            <a:ext cx="1027310" cy="891659"/>
          </a:xfrm>
          <a:custGeom>
            <a:avLst/>
            <a:gdLst>
              <a:gd name="T0" fmla="*/ 155 w 621"/>
              <a:gd name="T1" fmla="*/ 539 h 539"/>
              <a:gd name="T2" fmla="*/ 0 w 621"/>
              <a:gd name="T3" fmla="*/ 270 h 539"/>
              <a:gd name="T4" fmla="*/ 155 w 621"/>
              <a:gd name="T5" fmla="*/ 0 h 539"/>
              <a:gd name="T6" fmla="*/ 465 w 621"/>
              <a:gd name="T7" fmla="*/ 0 h 539"/>
              <a:gd name="T8" fmla="*/ 621 w 621"/>
              <a:gd name="T9" fmla="*/ 270 h 539"/>
              <a:gd name="T10" fmla="*/ 465 w 621"/>
              <a:gd name="T11" fmla="*/ 539 h 539"/>
              <a:gd name="T12" fmla="*/ 155 w 621"/>
              <a:gd name="T13" fmla="*/ 539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1" h="539">
                <a:moveTo>
                  <a:pt x="155" y="539"/>
                </a:moveTo>
                <a:lnTo>
                  <a:pt x="0" y="270"/>
                </a:lnTo>
                <a:lnTo>
                  <a:pt x="155" y="0"/>
                </a:lnTo>
                <a:lnTo>
                  <a:pt x="465" y="0"/>
                </a:lnTo>
                <a:lnTo>
                  <a:pt x="621" y="270"/>
                </a:lnTo>
                <a:lnTo>
                  <a:pt x="465" y="539"/>
                </a:lnTo>
                <a:lnTo>
                  <a:pt x="155" y="539"/>
                </a:lnTo>
                <a:close/>
              </a:path>
            </a:pathLst>
          </a:custGeom>
          <a:solidFill>
            <a:srgbClr val="F0339A"/>
          </a:solidFill>
          <a:ln w="9525">
            <a:noFill/>
            <a:round/>
            <a:headEnd/>
            <a:tailEnd/>
          </a:ln>
          <a:effectLst>
            <a:outerShdw blurRad="203705" dist="48711" dir="2700000" sx="103000" sy="103000" algn="tl" rotWithShape="0">
              <a:prstClr val="black">
                <a:alpha val="52257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21C39F6-F75D-4A69-B170-6F162979363E}"/>
              </a:ext>
            </a:extLst>
          </p:cNvPr>
          <p:cNvSpPr txBox="1"/>
          <p:nvPr/>
        </p:nvSpPr>
        <p:spPr>
          <a:xfrm>
            <a:off x="9834254" y="1628800"/>
            <a:ext cx="589906" cy="49244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IN" sz="3200" dirty="0">
                <a:solidFill>
                  <a:schemeClr val="bg1"/>
                </a:solidFill>
                <a:latin typeface="Nunito" pitchFamily="2" charset="77"/>
              </a:rPr>
              <a:t>01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47491A1-5EB2-4728-8B51-E239EEFDEB76}"/>
              </a:ext>
            </a:extLst>
          </p:cNvPr>
          <p:cNvSpPr txBox="1"/>
          <p:nvPr/>
        </p:nvSpPr>
        <p:spPr>
          <a:xfrm>
            <a:off x="6300221" y="1621953"/>
            <a:ext cx="2452315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77"/>
                <a:ea typeface="Calibri Light" charset="0"/>
                <a:cs typeface="Segoe UI" panose="020B0502040204020203" pitchFamily="34" charset="0"/>
              </a:rPr>
              <a:t>This is a sample text. Insert your desired text here. 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Nunito" pitchFamily="2" charset="77"/>
              <a:ea typeface="Calibri Light" charset="0"/>
              <a:cs typeface="Segoe UI" panose="020B0502040204020203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B9D1EEF-815B-44F9-A6B0-98670C5D4640}"/>
              </a:ext>
            </a:extLst>
          </p:cNvPr>
          <p:cNvSpPr txBox="1"/>
          <p:nvPr/>
        </p:nvSpPr>
        <p:spPr>
          <a:xfrm>
            <a:off x="1053852" y="1635068"/>
            <a:ext cx="3630056" cy="3693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IN" sz="2000" dirty="0">
                <a:solidFill>
                  <a:schemeClr val="bg1"/>
                </a:solidFill>
                <a:latin typeface="Nunito" pitchFamily="2" charset="77"/>
              </a:rPr>
              <a:t>Awareness</a:t>
            </a:r>
          </a:p>
        </p:txBody>
      </p:sp>
      <p:sp>
        <p:nvSpPr>
          <p:cNvPr id="60" name="Freeform 35">
            <a:extLst>
              <a:ext uri="{FF2B5EF4-FFF2-40B4-BE49-F238E27FC236}">
                <a16:creationId xmlns:a16="http://schemas.microsoft.com/office/drawing/2014/main" id="{871FD646-998C-4EF0-A0FC-480C2BDE4D46}"/>
              </a:ext>
            </a:extLst>
          </p:cNvPr>
          <p:cNvSpPr>
            <a:spLocks/>
          </p:cNvSpPr>
          <p:nvPr/>
        </p:nvSpPr>
        <p:spPr bwMode="auto">
          <a:xfrm>
            <a:off x="9615552" y="2344435"/>
            <a:ext cx="1027310" cy="893312"/>
          </a:xfrm>
          <a:custGeom>
            <a:avLst/>
            <a:gdLst>
              <a:gd name="T0" fmla="*/ 155 w 621"/>
              <a:gd name="T1" fmla="*/ 540 h 540"/>
              <a:gd name="T2" fmla="*/ 0 w 621"/>
              <a:gd name="T3" fmla="*/ 270 h 540"/>
              <a:gd name="T4" fmla="*/ 155 w 621"/>
              <a:gd name="T5" fmla="*/ 0 h 540"/>
              <a:gd name="T6" fmla="*/ 465 w 621"/>
              <a:gd name="T7" fmla="*/ 0 h 540"/>
              <a:gd name="T8" fmla="*/ 621 w 621"/>
              <a:gd name="T9" fmla="*/ 270 h 540"/>
              <a:gd name="T10" fmla="*/ 465 w 621"/>
              <a:gd name="T11" fmla="*/ 540 h 540"/>
              <a:gd name="T12" fmla="*/ 155 w 621"/>
              <a:gd name="T13" fmla="*/ 540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1" h="540">
                <a:moveTo>
                  <a:pt x="155" y="540"/>
                </a:moveTo>
                <a:lnTo>
                  <a:pt x="0" y="270"/>
                </a:lnTo>
                <a:lnTo>
                  <a:pt x="155" y="0"/>
                </a:lnTo>
                <a:lnTo>
                  <a:pt x="465" y="0"/>
                </a:lnTo>
                <a:lnTo>
                  <a:pt x="621" y="270"/>
                </a:lnTo>
                <a:lnTo>
                  <a:pt x="465" y="540"/>
                </a:lnTo>
                <a:lnTo>
                  <a:pt x="155" y="54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>
            <a:outerShdw blurRad="203705" dist="48711" dir="2700000" sx="103000" sy="103000" algn="tl" rotWithShape="0">
              <a:prstClr val="black">
                <a:alpha val="52257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8615102-041D-4099-AF5F-817114F51038}"/>
              </a:ext>
            </a:extLst>
          </p:cNvPr>
          <p:cNvSpPr txBox="1"/>
          <p:nvPr/>
        </p:nvSpPr>
        <p:spPr>
          <a:xfrm>
            <a:off x="9834254" y="2576517"/>
            <a:ext cx="589906" cy="49244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IN" sz="3200" dirty="0">
                <a:solidFill>
                  <a:schemeClr val="bg1"/>
                </a:solidFill>
                <a:latin typeface="Nunito" pitchFamily="2" charset="77"/>
              </a:rPr>
              <a:t>02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DCCC322-D80F-40F7-AB58-CD371C71E340}"/>
              </a:ext>
            </a:extLst>
          </p:cNvPr>
          <p:cNvSpPr txBox="1"/>
          <p:nvPr/>
        </p:nvSpPr>
        <p:spPr>
          <a:xfrm>
            <a:off x="5915121" y="2576993"/>
            <a:ext cx="2887102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77"/>
                <a:ea typeface="Calibri Light" charset="0"/>
                <a:cs typeface="Segoe UI" panose="020B0502040204020203" pitchFamily="34" charset="0"/>
              </a:rPr>
              <a:t>This is a sample text. Insert your desired text here. 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Nunito" pitchFamily="2" charset="77"/>
              <a:ea typeface="Calibri Light" charset="0"/>
              <a:cs typeface="Segoe UI" panose="020B0502040204020203" pitchFamily="34" charset="0"/>
            </a:endParaRPr>
          </a:p>
        </p:txBody>
      </p:sp>
      <p:sp>
        <p:nvSpPr>
          <p:cNvPr id="64" name="Freeform 28">
            <a:extLst>
              <a:ext uri="{FF2B5EF4-FFF2-40B4-BE49-F238E27FC236}">
                <a16:creationId xmlns:a16="http://schemas.microsoft.com/office/drawing/2014/main" id="{1A10E244-BB3F-4D2F-85FB-0C28A11E8809}"/>
              </a:ext>
            </a:extLst>
          </p:cNvPr>
          <p:cNvSpPr>
            <a:spLocks/>
          </p:cNvSpPr>
          <p:nvPr/>
        </p:nvSpPr>
        <p:spPr bwMode="auto">
          <a:xfrm>
            <a:off x="897153" y="2344435"/>
            <a:ext cx="4240995" cy="893312"/>
          </a:xfrm>
          <a:custGeom>
            <a:avLst/>
            <a:gdLst>
              <a:gd name="T0" fmla="*/ 231 w 2872"/>
              <a:gd name="T1" fmla="*/ 540 h 540"/>
              <a:gd name="T2" fmla="*/ 2640 w 2872"/>
              <a:gd name="T3" fmla="*/ 540 h 540"/>
              <a:gd name="T4" fmla="*/ 2872 w 2872"/>
              <a:gd name="T5" fmla="*/ 0 h 540"/>
              <a:gd name="T6" fmla="*/ 0 w 2872"/>
              <a:gd name="T7" fmla="*/ 0 h 540"/>
              <a:gd name="T8" fmla="*/ 231 w 2872"/>
              <a:gd name="T9" fmla="*/ 540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72" h="540">
                <a:moveTo>
                  <a:pt x="231" y="540"/>
                </a:moveTo>
                <a:lnTo>
                  <a:pt x="2640" y="540"/>
                </a:lnTo>
                <a:lnTo>
                  <a:pt x="2872" y="0"/>
                </a:lnTo>
                <a:lnTo>
                  <a:pt x="0" y="0"/>
                </a:lnTo>
                <a:lnTo>
                  <a:pt x="231" y="54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>
            <a:outerShdw blurRad="571500" dist="508000" dir="10200000" algn="t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C7C9004-E064-4D24-8A18-E16D6C8B4BB2}"/>
              </a:ext>
            </a:extLst>
          </p:cNvPr>
          <p:cNvSpPr txBox="1"/>
          <p:nvPr/>
        </p:nvSpPr>
        <p:spPr>
          <a:xfrm>
            <a:off x="1572013" y="2579948"/>
            <a:ext cx="2593734" cy="3693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IN" sz="2000" dirty="0">
                <a:solidFill>
                  <a:schemeClr val="bg1"/>
                </a:solidFill>
                <a:latin typeface="Nunito" pitchFamily="2" charset="77"/>
              </a:rPr>
              <a:t>Interest</a:t>
            </a:r>
          </a:p>
        </p:txBody>
      </p:sp>
      <p:sp>
        <p:nvSpPr>
          <p:cNvPr id="58" name="Freeform 36">
            <a:extLst>
              <a:ext uri="{FF2B5EF4-FFF2-40B4-BE49-F238E27FC236}">
                <a16:creationId xmlns:a16="http://schemas.microsoft.com/office/drawing/2014/main" id="{C16D2A92-A6A0-462B-BE5F-91F461F119E4}"/>
              </a:ext>
            </a:extLst>
          </p:cNvPr>
          <p:cNvSpPr>
            <a:spLocks/>
          </p:cNvSpPr>
          <p:nvPr/>
        </p:nvSpPr>
        <p:spPr bwMode="auto">
          <a:xfrm>
            <a:off x="9615552" y="3298956"/>
            <a:ext cx="1027310" cy="891659"/>
          </a:xfrm>
          <a:custGeom>
            <a:avLst/>
            <a:gdLst>
              <a:gd name="T0" fmla="*/ 155 w 621"/>
              <a:gd name="T1" fmla="*/ 539 h 539"/>
              <a:gd name="T2" fmla="*/ 0 w 621"/>
              <a:gd name="T3" fmla="*/ 269 h 539"/>
              <a:gd name="T4" fmla="*/ 155 w 621"/>
              <a:gd name="T5" fmla="*/ 0 h 539"/>
              <a:gd name="T6" fmla="*/ 465 w 621"/>
              <a:gd name="T7" fmla="*/ 0 h 539"/>
              <a:gd name="T8" fmla="*/ 621 w 621"/>
              <a:gd name="T9" fmla="*/ 269 h 539"/>
              <a:gd name="T10" fmla="*/ 465 w 621"/>
              <a:gd name="T11" fmla="*/ 539 h 539"/>
              <a:gd name="T12" fmla="*/ 155 w 621"/>
              <a:gd name="T13" fmla="*/ 539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1" h="539">
                <a:moveTo>
                  <a:pt x="155" y="539"/>
                </a:moveTo>
                <a:lnTo>
                  <a:pt x="0" y="269"/>
                </a:lnTo>
                <a:lnTo>
                  <a:pt x="155" y="0"/>
                </a:lnTo>
                <a:lnTo>
                  <a:pt x="465" y="0"/>
                </a:lnTo>
                <a:lnTo>
                  <a:pt x="621" y="269"/>
                </a:lnTo>
                <a:lnTo>
                  <a:pt x="465" y="539"/>
                </a:lnTo>
                <a:lnTo>
                  <a:pt x="155" y="539"/>
                </a:lnTo>
                <a:close/>
              </a:path>
            </a:pathLst>
          </a:custGeom>
          <a:solidFill>
            <a:srgbClr val="6F737D"/>
          </a:solidFill>
          <a:ln w="9525">
            <a:noFill/>
            <a:round/>
            <a:headEnd/>
            <a:tailEnd/>
          </a:ln>
          <a:effectLst>
            <a:outerShdw blurRad="203705" dist="48711" dir="2700000" sx="103000" sy="103000" algn="tl" rotWithShape="0">
              <a:prstClr val="black">
                <a:alpha val="52257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9ADE807-D1B7-45D0-A6F8-253268DFC3B9}"/>
              </a:ext>
            </a:extLst>
          </p:cNvPr>
          <p:cNvSpPr txBox="1"/>
          <p:nvPr/>
        </p:nvSpPr>
        <p:spPr>
          <a:xfrm>
            <a:off x="9834254" y="3514073"/>
            <a:ext cx="589906" cy="49244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IN" sz="3200" dirty="0">
                <a:solidFill>
                  <a:schemeClr val="bg1"/>
                </a:solidFill>
                <a:latin typeface="Nunito" pitchFamily="2" charset="77"/>
              </a:rPr>
              <a:t>03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7F5B7F2-3704-4AF2-B985-DC93DDB10470}"/>
              </a:ext>
            </a:extLst>
          </p:cNvPr>
          <p:cNvSpPr txBox="1"/>
          <p:nvPr/>
        </p:nvSpPr>
        <p:spPr>
          <a:xfrm>
            <a:off x="5456157" y="3574177"/>
            <a:ext cx="3302551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77"/>
                <a:ea typeface="Calibri Light" charset="0"/>
                <a:cs typeface="Segoe UI" panose="020B0502040204020203" pitchFamily="34" charset="0"/>
              </a:rPr>
              <a:t>This is a sample text. Insert your desired text here. 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Nunito" pitchFamily="2" charset="77"/>
              <a:ea typeface="Calibri Light" charset="0"/>
              <a:cs typeface="Segoe UI" panose="020B0502040204020203" pitchFamily="34" charset="0"/>
            </a:endParaRPr>
          </a:p>
        </p:txBody>
      </p:sp>
      <p:sp>
        <p:nvSpPr>
          <p:cNvPr id="67" name="Freeform 26">
            <a:extLst>
              <a:ext uri="{FF2B5EF4-FFF2-40B4-BE49-F238E27FC236}">
                <a16:creationId xmlns:a16="http://schemas.microsoft.com/office/drawing/2014/main" id="{2F655D6E-BD43-4499-8393-A95E77D25DCC}"/>
              </a:ext>
            </a:extLst>
          </p:cNvPr>
          <p:cNvSpPr>
            <a:spLocks/>
          </p:cNvSpPr>
          <p:nvPr/>
        </p:nvSpPr>
        <p:spPr bwMode="auto">
          <a:xfrm>
            <a:off x="1244510" y="3298956"/>
            <a:ext cx="3508567" cy="891659"/>
          </a:xfrm>
          <a:custGeom>
            <a:avLst/>
            <a:gdLst>
              <a:gd name="T0" fmla="*/ 232 w 2376"/>
              <a:gd name="T1" fmla="*/ 539 h 539"/>
              <a:gd name="T2" fmla="*/ 2144 w 2376"/>
              <a:gd name="T3" fmla="*/ 539 h 539"/>
              <a:gd name="T4" fmla="*/ 2376 w 2376"/>
              <a:gd name="T5" fmla="*/ 0 h 539"/>
              <a:gd name="T6" fmla="*/ 0 w 2376"/>
              <a:gd name="T7" fmla="*/ 0 h 539"/>
              <a:gd name="T8" fmla="*/ 232 w 2376"/>
              <a:gd name="T9" fmla="*/ 539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76" h="539">
                <a:moveTo>
                  <a:pt x="232" y="539"/>
                </a:moveTo>
                <a:lnTo>
                  <a:pt x="2144" y="539"/>
                </a:lnTo>
                <a:lnTo>
                  <a:pt x="2376" y="0"/>
                </a:lnTo>
                <a:lnTo>
                  <a:pt x="0" y="0"/>
                </a:lnTo>
                <a:lnTo>
                  <a:pt x="232" y="539"/>
                </a:lnTo>
                <a:close/>
              </a:path>
            </a:pathLst>
          </a:custGeom>
          <a:solidFill>
            <a:srgbClr val="6F737D"/>
          </a:solidFill>
          <a:ln w="9525">
            <a:noFill/>
            <a:round/>
            <a:headEnd/>
            <a:tailEnd/>
          </a:ln>
          <a:effectLst>
            <a:outerShdw blurRad="571500" dist="508000" dir="10200000" algn="t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C4BECE8-DDC8-4161-9E7D-45F2E073F8AC}"/>
              </a:ext>
            </a:extLst>
          </p:cNvPr>
          <p:cNvSpPr txBox="1"/>
          <p:nvPr/>
        </p:nvSpPr>
        <p:spPr>
          <a:xfrm>
            <a:off x="1572013" y="3573016"/>
            <a:ext cx="2593734" cy="3693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IN" sz="2000" dirty="0">
                <a:solidFill>
                  <a:schemeClr val="bg1"/>
                </a:solidFill>
                <a:latin typeface="Nunito" pitchFamily="2" charset="77"/>
              </a:rPr>
              <a:t>Consideration</a:t>
            </a:r>
          </a:p>
        </p:txBody>
      </p:sp>
      <p:sp>
        <p:nvSpPr>
          <p:cNvPr id="55" name="Freeform 37">
            <a:extLst>
              <a:ext uri="{FF2B5EF4-FFF2-40B4-BE49-F238E27FC236}">
                <a16:creationId xmlns:a16="http://schemas.microsoft.com/office/drawing/2014/main" id="{6F81E7B7-3DCF-4CEF-8F83-FE891DD91369}"/>
              </a:ext>
            </a:extLst>
          </p:cNvPr>
          <p:cNvSpPr>
            <a:spLocks/>
          </p:cNvSpPr>
          <p:nvPr/>
        </p:nvSpPr>
        <p:spPr bwMode="auto">
          <a:xfrm>
            <a:off x="9615552" y="4255131"/>
            <a:ext cx="1027310" cy="888350"/>
          </a:xfrm>
          <a:custGeom>
            <a:avLst/>
            <a:gdLst>
              <a:gd name="T0" fmla="*/ 155 w 621"/>
              <a:gd name="T1" fmla="*/ 537 h 537"/>
              <a:gd name="T2" fmla="*/ 0 w 621"/>
              <a:gd name="T3" fmla="*/ 269 h 537"/>
              <a:gd name="T4" fmla="*/ 155 w 621"/>
              <a:gd name="T5" fmla="*/ 0 h 537"/>
              <a:gd name="T6" fmla="*/ 465 w 621"/>
              <a:gd name="T7" fmla="*/ 0 h 537"/>
              <a:gd name="T8" fmla="*/ 621 w 621"/>
              <a:gd name="T9" fmla="*/ 269 h 537"/>
              <a:gd name="T10" fmla="*/ 465 w 621"/>
              <a:gd name="T11" fmla="*/ 537 h 537"/>
              <a:gd name="T12" fmla="*/ 155 w 621"/>
              <a:gd name="T13" fmla="*/ 537 h 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1" h="537">
                <a:moveTo>
                  <a:pt x="155" y="537"/>
                </a:moveTo>
                <a:lnTo>
                  <a:pt x="0" y="269"/>
                </a:lnTo>
                <a:lnTo>
                  <a:pt x="155" y="0"/>
                </a:lnTo>
                <a:lnTo>
                  <a:pt x="465" y="0"/>
                </a:lnTo>
                <a:lnTo>
                  <a:pt x="621" y="269"/>
                </a:lnTo>
                <a:lnTo>
                  <a:pt x="465" y="537"/>
                </a:lnTo>
                <a:lnTo>
                  <a:pt x="155" y="537"/>
                </a:lnTo>
                <a:close/>
              </a:path>
            </a:pathLst>
          </a:custGeom>
          <a:solidFill>
            <a:srgbClr val="6F737D"/>
          </a:solidFill>
          <a:ln w="9525">
            <a:noFill/>
            <a:round/>
            <a:headEnd/>
            <a:tailEnd/>
          </a:ln>
          <a:effectLst>
            <a:outerShdw blurRad="203705" dist="48711" dir="2700000" sx="103000" sy="103000" algn="tl" rotWithShape="0">
              <a:prstClr val="black">
                <a:alpha val="52257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7D83282C-B18C-4E99-8F43-4E3B2DE14D6F}"/>
              </a:ext>
            </a:extLst>
          </p:cNvPr>
          <p:cNvSpPr txBox="1"/>
          <p:nvPr/>
        </p:nvSpPr>
        <p:spPr>
          <a:xfrm>
            <a:off x="9834254" y="4509120"/>
            <a:ext cx="589906" cy="49244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IN" sz="3200" dirty="0">
                <a:solidFill>
                  <a:schemeClr val="bg1"/>
                </a:solidFill>
                <a:latin typeface="Nunito" pitchFamily="2" charset="77"/>
              </a:rPr>
              <a:t>04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D1A32AF-A010-456F-80F5-FFCDDE5F2A8F}"/>
              </a:ext>
            </a:extLst>
          </p:cNvPr>
          <p:cNvSpPr txBox="1"/>
          <p:nvPr/>
        </p:nvSpPr>
        <p:spPr>
          <a:xfrm>
            <a:off x="5192033" y="4510281"/>
            <a:ext cx="3730886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77"/>
                <a:ea typeface="Calibri Light" charset="0"/>
                <a:cs typeface="Segoe UI" panose="020B0502040204020203" pitchFamily="34" charset="0"/>
              </a:rPr>
              <a:t>This is a sample text. </a:t>
            </a:r>
          </a:p>
          <a:p>
            <a:r>
              <a:rPr lang="en-US" sz="14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77"/>
                <a:ea typeface="Calibri Light" charset="0"/>
                <a:cs typeface="Segoe UI" panose="020B0502040204020203" pitchFamily="34" charset="0"/>
              </a:rPr>
              <a:t>Insert your desired text here. 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Nunito" pitchFamily="2" charset="77"/>
              <a:ea typeface="Calibri Light" charset="0"/>
              <a:cs typeface="Segoe UI" panose="020B0502040204020203" pitchFamily="34" charset="0"/>
            </a:endParaRPr>
          </a:p>
        </p:txBody>
      </p:sp>
      <p:sp>
        <p:nvSpPr>
          <p:cNvPr id="75" name="Freeform 25">
            <a:extLst>
              <a:ext uri="{FF2B5EF4-FFF2-40B4-BE49-F238E27FC236}">
                <a16:creationId xmlns:a16="http://schemas.microsoft.com/office/drawing/2014/main" id="{98B644EC-9C44-45B2-8DE5-E021E5643904}"/>
              </a:ext>
            </a:extLst>
          </p:cNvPr>
          <p:cNvSpPr>
            <a:spLocks/>
          </p:cNvSpPr>
          <p:nvPr/>
        </p:nvSpPr>
        <p:spPr bwMode="auto">
          <a:xfrm>
            <a:off x="1591867" y="4255131"/>
            <a:ext cx="2776139" cy="888350"/>
          </a:xfrm>
          <a:custGeom>
            <a:avLst/>
            <a:gdLst>
              <a:gd name="T0" fmla="*/ 232 w 1880"/>
              <a:gd name="T1" fmla="*/ 537 h 537"/>
              <a:gd name="T2" fmla="*/ 1650 w 1880"/>
              <a:gd name="T3" fmla="*/ 537 h 537"/>
              <a:gd name="T4" fmla="*/ 1880 w 1880"/>
              <a:gd name="T5" fmla="*/ 0 h 537"/>
              <a:gd name="T6" fmla="*/ 0 w 1880"/>
              <a:gd name="T7" fmla="*/ 0 h 537"/>
              <a:gd name="T8" fmla="*/ 232 w 1880"/>
              <a:gd name="T9" fmla="*/ 537 h 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0" h="537">
                <a:moveTo>
                  <a:pt x="232" y="537"/>
                </a:moveTo>
                <a:lnTo>
                  <a:pt x="1650" y="537"/>
                </a:lnTo>
                <a:lnTo>
                  <a:pt x="1880" y="0"/>
                </a:lnTo>
                <a:lnTo>
                  <a:pt x="0" y="0"/>
                </a:lnTo>
                <a:lnTo>
                  <a:pt x="232" y="537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 w="9525">
            <a:noFill/>
            <a:round/>
            <a:headEnd/>
            <a:tailEnd/>
          </a:ln>
          <a:effectLst>
            <a:outerShdw blurRad="571500" dist="508000" dir="10200000" algn="t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FBEF25-4FCD-4059-B8DA-7B97470CB488}"/>
              </a:ext>
            </a:extLst>
          </p:cNvPr>
          <p:cNvSpPr txBox="1"/>
          <p:nvPr/>
        </p:nvSpPr>
        <p:spPr>
          <a:xfrm>
            <a:off x="1572013" y="4510348"/>
            <a:ext cx="2593734" cy="3693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IN" sz="2000" dirty="0">
                <a:solidFill>
                  <a:schemeClr val="bg1"/>
                </a:solidFill>
                <a:latin typeface="Nunito" pitchFamily="2" charset="77"/>
              </a:rPr>
              <a:t>Intent</a:t>
            </a:r>
          </a:p>
        </p:txBody>
      </p:sp>
      <p:sp>
        <p:nvSpPr>
          <p:cNvPr id="56" name="Freeform 38">
            <a:extLst>
              <a:ext uri="{FF2B5EF4-FFF2-40B4-BE49-F238E27FC236}">
                <a16:creationId xmlns:a16="http://schemas.microsoft.com/office/drawing/2014/main" id="{6ECD831C-CC4A-4BCB-AF0E-AE9249367A80}"/>
              </a:ext>
            </a:extLst>
          </p:cNvPr>
          <p:cNvSpPr>
            <a:spLocks/>
          </p:cNvSpPr>
          <p:nvPr/>
        </p:nvSpPr>
        <p:spPr bwMode="auto">
          <a:xfrm>
            <a:off x="9615552" y="5207997"/>
            <a:ext cx="1027310" cy="891659"/>
          </a:xfrm>
          <a:custGeom>
            <a:avLst/>
            <a:gdLst>
              <a:gd name="T0" fmla="*/ 155 w 621"/>
              <a:gd name="T1" fmla="*/ 539 h 539"/>
              <a:gd name="T2" fmla="*/ 0 w 621"/>
              <a:gd name="T3" fmla="*/ 270 h 539"/>
              <a:gd name="T4" fmla="*/ 155 w 621"/>
              <a:gd name="T5" fmla="*/ 0 h 539"/>
              <a:gd name="T6" fmla="*/ 465 w 621"/>
              <a:gd name="T7" fmla="*/ 0 h 539"/>
              <a:gd name="T8" fmla="*/ 621 w 621"/>
              <a:gd name="T9" fmla="*/ 270 h 539"/>
              <a:gd name="T10" fmla="*/ 465 w 621"/>
              <a:gd name="T11" fmla="*/ 539 h 539"/>
              <a:gd name="T12" fmla="*/ 155 w 621"/>
              <a:gd name="T13" fmla="*/ 539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1" h="539">
                <a:moveTo>
                  <a:pt x="155" y="539"/>
                </a:moveTo>
                <a:lnTo>
                  <a:pt x="0" y="270"/>
                </a:lnTo>
                <a:lnTo>
                  <a:pt x="155" y="0"/>
                </a:lnTo>
                <a:lnTo>
                  <a:pt x="465" y="0"/>
                </a:lnTo>
                <a:lnTo>
                  <a:pt x="621" y="270"/>
                </a:lnTo>
                <a:lnTo>
                  <a:pt x="465" y="539"/>
                </a:lnTo>
                <a:lnTo>
                  <a:pt x="155" y="539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>
            <a:outerShdw blurRad="203705" dist="48711" dir="2700000" sx="103000" sy="103000" algn="tl" rotWithShape="0">
              <a:prstClr val="black">
                <a:alpha val="52257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9E0A474-7663-479D-8E0C-5AA7A6CACE20}"/>
              </a:ext>
            </a:extLst>
          </p:cNvPr>
          <p:cNvSpPr txBox="1"/>
          <p:nvPr/>
        </p:nvSpPr>
        <p:spPr>
          <a:xfrm>
            <a:off x="9834254" y="5456837"/>
            <a:ext cx="589906" cy="49244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IN" sz="3200" dirty="0">
                <a:solidFill>
                  <a:schemeClr val="bg1"/>
                </a:solidFill>
                <a:latin typeface="Nunito" pitchFamily="2" charset="77"/>
              </a:rPr>
              <a:t>05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F96C6E14-76E4-47D8-B46A-D4625540A01B}"/>
              </a:ext>
            </a:extLst>
          </p:cNvPr>
          <p:cNvSpPr txBox="1"/>
          <p:nvPr/>
        </p:nvSpPr>
        <p:spPr>
          <a:xfrm>
            <a:off x="4726260" y="5446385"/>
            <a:ext cx="4185365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77"/>
                <a:ea typeface="Calibri Light" charset="0"/>
                <a:cs typeface="Segoe UI" panose="020B0502040204020203" pitchFamily="34" charset="0"/>
              </a:rPr>
              <a:t>This is a sample text. </a:t>
            </a:r>
          </a:p>
          <a:p>
            <a:r>
              <a:rPr lang="en-US" sz="14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77"/>
                <a:ea typeface="Calibri Light" charset="0"/>
                <a:cs typeface="Segoe UI" panose="020B0502040204020203" pitchFamily="34" charset="0"/>
              </a:rPr>
              <a:t>Insert your desired text here. 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Nunito" pitchFamily="2" charset="77"/>
              <a:ea typeface="Calibri Light" charset="0"/>
              <a:cs typeface="Segoe UI" panose="020B0502040204020203" pitchFamily="34" charset="0"/>
            </a:endParaRPr>
          </a:p>
        </p:txBody>
      </p:sp>
      <p:sp>
        <p:nvSpPr>
          <p:cNvPr id="85" name="Freeform 24">
            <a:extLst>
              <a:ext uri="{FF2B5EF4-FFF2-40B4-BE49-F238E27FC236}">
                <a16:creationId xmlns:a16="http://schemas.microsoft.com/office/drawing/2014/main" id="{4C75A42A-518F-4CC9-AD5D-747FF5FF06C4}"/>
              </a:ext>
            </a:extLst>
          </p:cNvPr>
          <p:cNvSpPr>
            <a:spLocks/>
          </p:cNvSpPr>
          <p:nvPr/>
        </p:nvSpPr>
        <p:spPr bwMode="auto">
          <a:xfrm>
            <a:off x="1937823" y="5207997"/>
            <a:ext cx="2046665" cy="891659"/>
          </a:xfrm>
          <a:custGeom>
            <a:avLst/>
            <a:gdLst>
              <a:gd name="T0" fmla="*/ 232 w 1386"/>
              <a:gd name="T1" fmla="*/ 539 h 539"/>
              <a:gd name="T2" fmla="*/ 1154 w 1386"/>
              <a:gd name="T3" fmla="*/ 539 h 539"/>
              <a:gd name="T4" fmla="*/ 1386 w 1386"/>
              <a:gd name="T5" fmla="*/ 0 h 539"/>
              <a:gd name="T6" fmla="*/ 0 w 1386"/>
              <a:gd name="T7" fmla="*/ 0 h 539"/>
              <a:gd name="T8" fmla="*/ 232 w 1386"/>
              <a:gd name="T9" fmla="*/ 539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86" h="539">
                <a:moveTo>
                  <a:pt x="232" y="539"/>
                </a:moveTo>
                <a:lnTo>
                  <a:pt x="1154" y="539"/>
                </a:lnTo>
                <a:lnTo>
                  <a:pt x="1386" y="0"/>
                </a:lnTo>
                <a:lnTo>
                  <a:pt x="0" y="0"/>
                </a:lnTo>
                <a:lnTo>
                  <a:pt x="232" y="539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>
            <a:outerShdw blurRad="571500" dist="508000" dir="10200000" algn="t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AB30AF0-75A5-48E7-9A7E-109E7A4D2C23}"/>
              </a:ext>
            </a:extLst>
          </p:cNvPr>
          <p:cNvSpPr txBox="1"/>
          <p:nvPr/>
        </p:nvSpPr>
        <p:spPr>
          <a:xfrm>
            <a:off x="1701923" y="5507940"/>
            <a:ext cx="2463823" cy="3693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IN" sz="2000" dirty="0">
                <a:solidFill>
                  <a:schemeClr val="bg1"/>
                </a:solidFill>
                <a:latin typeface="Nunito" pitchFamily="2" charset="77"/>
              </a:rPr>
              <a:t>Conversion</a:t>
            </a:r>
          </a:p>
        </p:txBody>
      </p:sp>
      <p:sp>
        <p:nvSpPr>
          <p:cNvPr id="61" name="Freeform 42">
            <a:extLst>
              <a:ext uri="{FF2B5EF4-FFF2-40B4-BE49-F238E27FC236}">
                <a16:creationId xmlns:a16="http://schemas.microsoft.com/office/drawing/2014/main" id="{A93A3910-FE77-4E0C-99B6-440208C8BB73}"/>
              </a:ext>
            </a:extLst>
          </p:cNvPr>
          <p:cNvSpPr>
            <a:spLocks noEditPoints="1"/>
          </p:cNvSpPr>
          <p:nvPr/>
        </p:nvSpPr>
        <p:spPr bwMode="auto">
          <a:xfrm>
            <a:off x="5590356" y="1689405"/>
            <a:ext cx="357828" cy="295982"/>
          </a:xfrm>
          <a:custGeom>
            <a:avLst/>
            <a:gdLst>
              <a:gd name="T0" fmla="*/ 1706 w 2382"/>
              <a:gd name="T1" fmla="*/ 2 h 1977"/>
              <a:gd name="T2" fmla="*/ 1706 w 2382"/>
              <a:gd name="T3" fmla="*/ 2 h 1977"/>
              <a:gd name="T4" fmla="*/ 1191 w 2382"/>
              <a:gd name="T5" fmla="*/ 240 h 1977"/>
              <a:gd name="T6" fmla="*/ 676 w 2382"/>
              <a:gd name="T7" fmla="*/ 2 h 1977"/>
              <a:gd name="T8" fmla="*/ 0 w 2382"/>
              <a:gd name="T9" fmla="*/ 678 h 1977"/>
              <a:gd name="T10" fmla="*/ 1161 w 2382"/>
              <a:gd name="T11" fmla="*/ 1965 h 1977"/>
              <a:gd name="T12" fmla="*/ 1221 w 2382"/>
              <a:gd name="T13" fmla="*/ 1965 h 1977"/>
              <a:gd name="T14" fmla="*/ 2382 w 2382"/>
              <a:gd name="T15" fmla="*/ 678 h 1977"/>
              <a:gd name="T16" fmla="*/ 1706 w 2382"/>
              <a:gd name="T17" fmla="*/ 2 h 1977"/>
              <a:gd name="T18" fmla="*/ 1191 w 2382"/>
              <a:gd name="T19" fmla="*/ 1844 h 1977"/>
              <a:gd name="T20" fmla="*/ 121 w 2382"/>
              <a:gd name="T21" fmla="*/ 678 h 1977"/>
              <a:gd name="T22" fmla="*/ 676 w 2382"/>
              <a:gd name="T23" fmla="*/ 123 h 1977"/>
              <a:gd name="T24" fmla="*/ 1140 w 2382"/>
              <a:gd name="T25" fmla="*/ 373 h 1977"/>
              <a:gd name="T26" fmla="*/ 1228 w 2382"/>
              <a:gd name="T27" fmla="*/ 387 h 1977"/>
              <a:gd name="T28" fmla="*/ 1242 w 2382"/>
              <a:gd name="T29" fmla="*/ 373 h 1977"/>
              <a:gd name="T30" fmla="*/ 2010 w 2382"/>
              <a:gd name="T31" fmla="*/ 212 h 1977"/>
              <a:gd name="T32" fmla="*/ 2261 w 2382"/>
              <a:gd name="T33" fmla="*/ 678 h 1977"/>
              <a:gd name="T34" fmla="*/ 1191 w 2382"/>
              <a:gd name="T35" fmla="*/ 1844 h 19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382" h="1977">
                <a:moveTo>
                  <a:pt x="1706" y="2"/>
                </a:moveTo>
                <a:cubicBezTo>
                  <a:pt x="1706" y="2"/>
                  <a:pt x="1706" y="2"/>
                  <a:pt x="1706" y="2"/>
                </a:cubicBezTo>
                <a:cubicBezTo>
                  <a:pt x="1508" y="1"/>
                  <a:pt x="1319" y="89"/>
                  <a:pt x="1191" y="240"/>
                </a:cubicBezTo>
                <a:cubicBezTo>
                  <a:pt x="1064" y="88"/>
                  <a:pt x="874" y="0"/>
                  <a:pt x="676" y="2"/>
                </a:cubicBezTo>
                <a:cubicBezTo>
                  <a:pt x="303" y="2"/>
                  <a:pt x="0" y="305"/>
                  <a:pt x="0" y="678"/>
                </a:cubicBezTo>
                <a:cubicBezTo>
                  <a:pt x="0" y="1317"/>
                  <a:pt x="1116" y="1940"/>
                  <a:pt x="1161" y="1965"/>
                </a:cubicBezTo>
                <a:cubicBezTo>
                  <a:pt x="1179" y="1977"/>
                  <a:pt x="1203" y="1977"/>
                  <a:pt x="1221" y="1965"/>
                </a:cubicBezTo>
                <a:cubicBezTo>
                  <a:pt x="1266" y="1940"/>
                  <a:pt x="2382" y="1326"/>
                  <a:pt x="2382" y="678"/>
                </a:cubicBezTo>
                <a:cubicBezTo>
                  <a:pt x="2382" y="305"/>
                  <a:pt x="2079" y="2"/>
                  <a:pt x="1706" y="2"/>
                </a:cubicBezTo>
                <a:close/>
                <a:moveTo>
                  <a:pt x="1191" y="1844"/>
                </a:moveTo>
                <a:cubicBezTo>
                  <a:pt x="1016" y="1741"/>
                  <a:pt x="121" y="1196"/>
                  <a:pt x="121" y="678"/>
                </a:cubicBezTo>
                <a:cubicBezTo>
                  <a:pt x="121" y="371"/>
                  <a:pt x="369" y="123"/>
                  <a:pt x="676" y="123"/>
                </a:cubicBezTo>
                <a:cubicBezTo>
                  <a:pt x="863" y="120"/>
                  <a:pt x="1039" y="215"/>
                  <a:pt x="1140" y="373"/>
                </a:cubicBezTo>
                <a:cubicBezTo>
                  <a:pt x="1160" y="401"/>
                  <a:pt x="1200" y="408"/>
                  <a:pt x="1228" y="387"/>
                </a:cubicBezTo>
                <a:cubicBezTo>
                  <a:pt x="1234" y="383"/>
                  <a:pt x="1238" y="378"/>
                  <a:pt x="1242" y="373"/>
                </a:cubicBezTo>
                <a:cubicBezTo>
                  <a:pt x="1410" y="117"/>
                  <a:pt x="1754" y="45"/>
                  <a:pt x="2010" y="212"/>
                </a:cubicBezTo>
                <a:cubicBezTo>
                  <a:pt x="2167" y="315"/>
                  <a:pt x="2261" y="490"/>
                  <a:pt x="2261" y="678"/>
                </a:cubicBezTo>
                <a:cubicBezTo>
                  <a:pt x="2261" y="1202"/>
                  <a:pt x="1366" y="1745"/>
                  <a:pt x="1191" y="184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>
              <a:latin typeface="Avenir Book" panose="02000503020000020003" pitchFamily="2" charset="0"/>
            </a:endParaRP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92108326-A658-41FF-93E3-529FDC594628}"/>
              </a:ext>
            </a:extLst>
          </p:cNvPr>
          <p:cNvGrpSpPr/>
          <p:nvPr/>
        </p:nvGrpSpPr>
        <p:grpSpPr>
          <a:xfrm>
            <a:off x="5230316" y="2618848"/>
            <a:ext cx="415926" cy="344487"/>
            <a:chOff x="6908800" y="2592388"/>
            <a:chExt cx="415926" cy="344487"/>
          </a:xfrm>
          <a:solidFill>
            <a:schemeClr val="accent1"/>
          </a:solidFill>
        </p:grpSpPr>
        <p:sp>
          <p:nvSpPr>
            <p:cNvPr id="72" name="Freeform 46">
              <a:extLst>
                <a:ext uri="{FF2B5EF4-FFF2-40B4-BE49-F238E27FC236}">
                  <a16:creationId xmlns:a16="http://schemas.microsoft.com/office/drawing/2014/main" id="{FBDECC37-1EEF-436F-9D73-6770F09D128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08800" y="2592388"/>
              <a:ext cx="333375" cy="344487"/>
            </a:xfrm>
            <a:custGeom>
              <a:avLst/>
              <a:gdLst>
                <a:gd name="T0" fmla="*/ 1488 w 1616"/>
                <a:gd name="T1" fmla="*/ 0 h 1664"/>
                <a:gd name="T2" fmla="*/ 1360 w 1616"/>
                <a:gd name="T3" fmla="*/ 128 h 1664"/>
                <a:gd name="T4" fmla="*/ 1360 w 1616"/>
                <a:gd name="T5" fmla="*/ 149 h 1664"/>
                <a:gd name="T6" fmla="*/ 906 w 1616"/>
                <a:gd name="T7" fmla="*/ 451 h 1664"/>
                <a:gd name="T8" fmla="*/ 528 w 1616"/>
                <a:gd name="T9" fmla="*/ 560 h 1664"/>
                <a:gd name="T10" fmla="*/ 144 w 1616"/>
                <a:gd name="T11" fmla="*/ 560 h 1664"/>
                <a:gd name="T12" fmla="*/ 0 w 1616"/>
                <a:gd name="T13" fmla="*/ 704 h 1664"/>
                <a:gd name="T14" fmla="*/ 0 w 1616"/>
                <a:gd name="T15" fmla="*/ 960 h 1664"/>
                <a:gd name="T16" fmla="*/ 144 w 1616"/>
                <a:gd name="T17" fmla="*/ 1104 h 1664"/>
                <a:gd name="T18" fmla="*/ 224 w 1616"/>
                <a:gd name="T19" fmla="*/ 1104 h 1664"/>
                <a:gd name="T20" fmla="*/ 224 w 1616"/>
                <a:gd name="T21" fmla="*/ 1440 h 1664"/>
                <a:gd name="T22" fmla="*/ 272 w 1616"/>
                <a:gd name="T23" fmla="*/ 1488 h 1664"/>
                <a:gd name="T24" fmla="*/ 432 w 1616"/>
                <a:gd name="T25" fmla="*/ 1488 h 1664"/>
                <a:gd name="T26" fmla="*/ 479 w 1616"/>
                <a:gd name="T27" fmla="*/ 1452 h 1664"/>
                <a:gd name="T28" fmla="*/ 565 w 1616"/>
                <a:gd name="T29" fmla="*/ 1107 h 1664"/>
                <a:gd name="T30" fmla="*/ 906 w 1616"/>
                <a:gd name="T31" fmla="*/ 1213 h 1664"/>
                <a:gd name="T32" fmla="*/ 1360 w 1616"/>
                <a:gd name="T33" fmla="*/ 1515 h 1664"/>
                <a:gd name="T34" fmla="*/ 1360 w 1616"/>
                <a:gd name="T35" fmla="*/ 1536 h 1664"/>
                <a:gd name="T36" fmla="*/ 1488 w 1616"/>
                <a:gd name="T37" fmla="*/ 1664 h 1664"/>
                <a:gd name="T38" fmla="*/ 1616 w 1616"/>
                <a:gd name="T39" fmla="*/ 1536 h 1664"/>
                <a:gd name="T40" fmla="*/ 1616 w 1616"/>
                <a:gd name="T41" fmla="*/ 128 h 1664"/>
                <a:gd name="T42" fmla="*/ 1488 w 1616"/>
                <a:gd name="T43" fmla="*/ 0 h 1664"/>
                <a:gd name="T44" fmla="*/ 480 w 1616"/>
                <a:gd name="T45" fmla="*/ 1008 h 1664"/>
                <a:gd name="T46" fmla="*/ 320 w 1616"/>
                <a:gd name="T47" fmla="*/ 1008 h 1664"/>
                <a:gd name="T48" fmla="*/ 320 w 1616"/>
                <a:gd name="T49" fmla="*/ 656 h 1664"/>
                <a:gd name="T50" fmla="*/ 480 w 1616"/>
                <a:gd name="T51" fmla="*/ 656 h 1664"/>
                <a:gd name="T52" fmla="*/ 480 w 1616"/>
                <a:gd name="T53" fmla="*/ 1008 h 1664"/>
                <a:gd name="T54" fmla="*/ 96 w 1616"/>
                <a:gd name="T55" fmla="*/ 960 h 1664"/>
                <a:gd name="T56" fmla="*/ 96 w 1616"/>
                <a:gd name="T57" fmla="*/ 704 h 1664"/>
                <a:gd name="T58" fmla="*/ 144 w 1616"/>
                <a:gd name="T59" fmla="*/ 656 h 1664"/>
                <a:gd name="T60" fmla="*/ 224 w 1616"/>
                <a:gd name="T61" fmla="*/ 656 h 1664"/>
                <a:gd name="T62" fmla="*/ 224 w 1616"/>
                <a:gd name="T63" fmla="*/ 1008 h 1664"/>
                <a:gd name="T64" fmla="*/ 144 w 1616"/>
                <a:gd name="T65" fmla="*/ 1008 h 1664"/>
                <a:gd name="T66" fmla="*/ 96 w 1616"/>
                <a:gd name="T67" fmla="*/ 960 h 1664"/>
                <a:gd name="T68" fmla="*/ 395 w 1616"/>
                <a:gd name="T69" fmla="*/ 1392 h 1664"/>
                <a:gd name="T70" fmla="*/ 320 w 1616"/>
                <a:gd name="T71" fmla="*/ 1392 h 1664"/>
                <a:gd name="T72" fmla="*/ 320 w 1616"/>
                <a:gd name="T73" fmla="*/ 1104 h 1664"/>
                <a:gd name="T74" fmla="*/ 467 w 1616"/>
                <a:gd name="T75" fmla="*/ 1104 h 1664"/>
                <a:gd name="T76" fmla="*/ 395 w 1616"/>
                <a:gd name="T77" fmla="*/ 1392 h 1664"/>
                <a:gd name="T78" fmla="*/ 576 w 1616"/>
                <a:gd name="T79" fmla="*/ 1012 h 1664"/>
                <a:gd name="T80" fmla="*/ 576 w 1616"/>
                <a:gd name="T81" fmla="*/ 652 h 1664"/>
                <a:gd name="T82" fmla="*/ 1360 w 1616"/>
                <a:gd name="T83" fmla="*/ 282 h 1664"/>
                <a:gd name="T84" fmla="*/ 1360 w 1616"/>
                <a:gd name="T85" fmla="*/ 1382 h 1664"/>
                <a:gd name="T86" fmla="*/ 576 w 1616"/>
                <a:gd name="T87" fmla="*/ 1012 h 1664"/>
                <a:gd name="T88" fmla="*/ 1520 w 1616"/>
                <a:gd name="T89" fmla="*/ 1536 h 1664"/>
                <a:gd name="T90" fmla="*/ 1488 w 1616"/>
                <a:gd name="T91" fmla="*/ 1568 h 1664"/>
                <a:gd name="T92" fmla="*/ 1456 w 1616"/>
                <a:gd name="T93" fmla="*/ 1536 h 1664"/>
                <a:gd name="T94" fmla="*/ 1456 w 1616"/>
                <a:gd name="T95" fmla="*/ 128 h 1664"/>
                <a:gd name="T96" fmla="*/ 1488 w 1616"/>
                <a:gd name="T97" fmla="*/ 96 h 1664"/>
                <a:gd name="T98" fmla="*/ 1520 w 1616"/>
                <a:gd name="T99" fmla="*/ 128 h 1664"/>
                <a:gd name="T100" fmla="*/ 1520 w 1616"/>
                <a:gd name="T101" fmla="*/ 1536 h 1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616" h="1664">
                  <a:moveTo>
                    <a:pt x="1488" y="0"/>
                  </a:moveTo>
                  <a:cubicBezTo>
                    <a:pt x="1417" y="0"/>
                    <a:pt x="1360" y="57"/>
                    <a:pt x="1360" y="128"/>
                  </a:cubicBezTo>
                  <a:cubicBezTo>
                    <a:pt x="1360" y="149"/>
                    <a:pt x="1360" y="149"/>
                    <a:pt x="1360" y="149"/>
                  </a:cubicBezTo>
                  <a:cubicBezTo>
                    <a:pt x="1223" y="294"/>
                    <a:pt x="1038" y="393"/>
                    <a:pt x="906" y="451"/>
                  </a:cubicBezTo>
                  <a:cubicBezTo>
                    <a:pt x="742" y="523"/>
                    <a:pt x="592" y="560"/>
                    <a:pt x="528" y="560"/>
                  </a:cubicBezTo>
                  <a:cubicBezTo>
                    <a:pt x="144" y="560"/>
                    <a:pt x="144" y="560"/>
                    <a:pt x="144" y="560"/>
                  </a:cubicBezTo>
                  <a:cubicBezTo>
                    <a:pt x="65" y="560"/>
                    <a:pt x="0" y="625"/>
                    <a:pt x="0" y="704"/>
                  </a:cubicBezTo>
                  <a:cubicBezTo>
                    <a:pt x="0" y="960"/>
                    <a:pt x="0" y="960"/>
                    <a:pt x="0" y="960"/>
                  </a:cubicBezTo>
                  <a:cubicBezTo>
                    <a:pt x="0" y="1039"/>
                    <a:pt x="65" y="1104"/>
                    <a:pt x="144" y="1104"/>
                  </a:cubicBezTo>
                  <a:cubicBezTo>
                    <a:pt x="224" y="1104"/>
                    <a:pt x="224" y="1104"/>
                    <a:pt x="224" y="1104"/>
                  </a:cubicBezTo>
                  <a:cubicBezTo>
                    <a:pt x="224" y="1440"/>
                    <a:pt x="224" y="1440"/>
                    <a:pt x="224" y="1440"/>
                  </a:cubicBezTo>
                  <a:cubicBezTo>
                    <a:pt x="224" y="1467"/>
                    <a:pt x="245" y="1488"/>
                    <a:pt x="272" y="1488"/>
                  </a:cubicBezTo>
                  <a:cubicBezTo>
                    <a:pt x="432" y="1488"/>
                    <a:pt x="432" y="1488"/>
                    <a:pt x="432" y="1488"/>
                  </a:cubicBezTo>
                  <a:cubicBezTo>
                    <a:pt x="454" y="1488"/>
                    <a:pt x="473" y="1473"/>
                    <a:pt x="479" y="1452"/>
                  </a:cubicBezTo>
                  <a:cubicBezTo>
                    <a:pt x="565" y="1107"/>
                    <a:pt x="565" y="1107"/>
                    <a:pt x="565" y="1107"/>
                  </a:cubicBezTo>
                  <a:cubicBezTo>
                    <a:pt x="640" y="1117"/>
                    <a:pt x="768" y="1153"/>
                    <a:pt x="906" y="1213"/>
                  </a:cubicBezTo>
                  <a:cubicBezTo>
                    <a:pt x="1038" y="1271"/>
                    <a:pt x="1223" y="1370"/>
                    <a:pt x="1360" y="1515"/>
                  </a:cubicBezTo>
                  <a:cubicBezTo>
                    <a:pt x="1360" y="1536"/>
                    <a:pt x="1360" y="1536"/>
                    <a:pt x="1360" y="1536"/>
                  </a:cubicBezTo>
                  <a:cubicBezTo>
                    <a:pt x="1360" y="1607"/>
                    <a:pt x="1417" y="1664"/>
                    <a:pt x="1488" y="1664"/>
                  </a:cubicBezTo>
                  <a:cubicBezTo>
                    <a:pt x="1559" y="1664"/>
                    <a:pt x="1616" y="1607"/>
                    <a:pt x="1616" y="1536"/>
                  </a:cubicBezTo>
                  <a:cubicBezTo>
                    <a:pt x="1616" y="128"/>
                    <a:pt x="1616" y="128"/>
                    <a:pt x="1616" y="128"/>
                  </a:cubicBezTo>
                  <a:cubicBezTo>
                    <a:pt x="1616" y="57"/>
                    <a:pt x="1559" y="0"/>
                    <a:pt x="1488" y="0"/>
                  </a:cubicBezTo>
                  <a:close/>
                  <a:moveTo>
                    <a:pt x="480" y="1008"/>
                  </a:moveTo>
                  <a:cubicBezTo>
                    <a:pt x="320" y="1008"/>
                    <a:pt x="320" y="1008"/>
                    <a:pt x="320" y="1008"/>
                  </a:cubicBezTo>
                  <a:cubicBezTo>
                    <a:pt x="320" y="656"/>
                    <a:pt x="320" y="656"/>
                    <a:pt x="320" y="656"/>
                  </a:cubicBezTo>
                  <a:cubicBezTo>
                    <a:pt x="480" y="656"/>
                    <a:pt x="480" y="656"/>
                    <a:pt x="480" y="656"/>
                  </a:cubicBezTo>
                  <a:lnTo>
                    <a:pt x="480" y="1008"/>
                  </a:lnTo>
                  <a:close/>
                  <a:moveTo>
                    <a:pt x="96" y="960"/>
                  </a:moveTo>
                  <a:cubicBezTo>
                    <a:pt x="96" y="704"/>
                    <a:pt x="96" y="704"/>
                    <a:pt x="96" y="704"/>
                  </a:cubicBezTo>
                  <a:cubicBezTo>
                    <a:pt x="96" y="678"/>
                    <a:pt x="118" y="656"/>
                    <a:pt x="144" y="656"/>
                  </a:cubicBezTo>
                  <a:cubicBezTo>
                    <a:pt x="224" y="656"/>
                    <a:pt x="224" y="656"/>
                    <a:pt x="224" y="656"/>
                  </a:cubicBezTo>
                  <a:cubicBezTo>
                    <a:pt x="224" y="1008"/>
                    <a:pt x="224" y="1008"/>
                    <a:pt x="224" y="1008"/>
                  </a:cubicBezTo>
                  <a:cubicBezTo>
                    <a:pt x="144" y="1008"/>
                    <a:pt x="144" y="1008"/>
                    <a:pt x="144" y="1008"/>
                  </a:cubicBezTo>
                  <a:cubicBezTo>
                    <a:pt x="118" y="1008"/>
                    <a:pt x="96" y="986"/>
                    <a:pt x="96" y="960"/>
                  </a:cubicBezTo>
                  <a:close/>
                  <a:moveTo>
                    <a:pt x="395" y="1392"/>
                  </a:moveTo>
                  <a:cubicBezTo>
                    <a:pt x="320" y="1392"/>
                    <a:pt x="320" y="1392"/>
                    <a:pt x="320" y="1392"/>
                  </a:cubicBezTo>
                  <a:cubicBezTo>
                    <a:pt x="320" y="1104"/>
                    <a:pt x="320" y="1104"/>
                    <a:pt x="320" y="1104"/>
                  </a:cubicBezTo>
                  <a:cubicBezTo>
                    <a:pt x="467" y="1104"/>
                    <a:pt x="467" y="1104"/>
                    <a:pt x="467" y="1104"/>
                  </a:cubicBezTo>
                  <a:lnTo>
                    <a:pt x="395" y="1392"/>
                  </a:lnTo>
                  <a:close/>
                  <a:moveTo>
                    <a:pt x="576" y="1012"/>
                  </a:moveTo>
                  <a:cubicBezTo>
                    <a:pt x="576" y="652"/>
                    <a:pt x="576" y="652"/>
                    <a:pt x="576" y="652"/>
                  </a:cubicBezTo>
                  <a:cubicBezTo>
                    <a:pt x="745" y="630"/>
                    <a:pt x="1108" y="505"/>
                    <a:pt x="1360" y="282"/>
                  </a:cubicBezTo>
                  <a:cubicBezTo>
                    <a:pt x="1360" y="1382"/>
                    <a:pt x="1360" y="1382"/>
                    <a:pt x="1360" y="1382"/>
                  </a:cubicBezTo>
                  <a:cubicBezTo>
                    <a:pt x="1108" y="1159"/>
                    <a:pt x="745" y="1034"/>
                    <a:pt x="576" y="1012"/>
                  </a:cubicBezTo>
                  <a:close/>
                  <a:moveTo>
                    <a:pt x="1520" y="1536"/>
                  </a:moveTo>
                  <a:cubicBezTo>
                    <a:pt x="1520" y="1554"/>
                    <a:pt x="1506" y="1568"/>
                    <a:pt x="1488" y="1568"/>
                  </a:cubicBezTo>
                  <a:cubicBezTo>
                    <a:pt x="1470" y="1568"/>
                    <a:pt x="1456" y="1554"/>
                    <a:pt x="1456" y="1536"/>
                  </a:cubicBezTo>
                  <a:cubicBezTo>
                    <a:pt x="1456" y="128"/>
                    <a:pt x="1456" y="128"/>
                    <a:pt x="1456" y="128"/>
                  </a:cubicBezTo>
                  <a:cubicBezTo>
                    <a:pt x="1456" y="110"/>
                    <a:pt x="1470" y="96"/>
                    <a:pt x="1488" y="96"/>
                  </a:cubicBezTo>
                  <a:cubicBezTo>
                    <a:pt x="1506" y="96"/>
                    <a:pt x="1520" y="110"/>
                    <a:pt x="1520" y="128"/>
                  </a:cubicBezTo>
                  <a:lnTo>
                    <a:pt x="1520" y="153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dirty="0">
                <a:latin typeface="Avenir Book" panose="02000503020000020003" pitchFamily="2" charset="0"/>
              </a:endParaRPr>
            </a:p>
          </p:txBody>
        </p:sp>
        <p:sp>
          <p:nvSpPr>
            <p:cNvPr id="80" name="Freeform 47">
              <a:extLst>
                <a:ext uri="{FF2B5EF4-FFF2-40B4-BE49-F238E27FC236}">
                  <a16:creationId xmlns:a16="http://schemas.microsoft.com/office/drawing/2014/main" id="{651A8EDA-B3DE-4CA3-BBC4-57DCBF1A0BA3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2338" y="2754313"/>
              <a:ext cx="52388" cy="20637"/>
            </a:xfrm>
            <a:custGeom>
              <a:avLst/>
              <a:gdLst>
                <a:gd name="T0" fmla="*/ 208 w 256"/>
                <a:gd name="T1" fmla="*/ 0 h 96"/>
                <a:gd name="T2" fmla="*/ 48 w 256"/>
                <a:gd name="T3" fmla="*/ 0 h 96"/>
                <a:gd name="T4" fmla="*/ 0 w 256"/>
                <a:gd name="T5" fmla="*/ 48 h 96"/>
                <a:gd name="T6" fmla="*/ 48 w 256"/>
                <a:gd name="T7" fmla="*/ 96 h 96"/>
                <a:gd name="T8" fmla="*/ 208 w 256"/>
                <a:gd name="T9" fmla="*/ 96 h 96"/>
                <a:gd name="T10" fmla="*/ 256 w 256"/>
                <a:gd name="T11" fmla="*/ 48 h 96"/>
                <a:gd name="T12" fmla="*/ 208 w 256"/>
                <a:gd name="T13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6" h="96">
                  <a:moveTo>
                    <a:pt x="208" y="0"/>
                  </a:moveTo>
                  <a:cubicBezTo>
                    <a:pt x="48" y="0"/>
                    <a:pt x="48" y="0"/>
                    <a:pt x="48" y="0"/>
                  </a:cubicBezTo>
                  <a:cubicBezTo>
                    <a:pt x="21" y="0"/>
                    <a:pt x="0" y="21"/>
                    <a:pt x="0" y="48"/>
                  </a:cubicBezTo>
                  <a:cubicBezTo>
                    <a:pt x="0" y="75"/>
                    <a:pt x="21" y="96"/>
                    <a:pt x="48" y="96"/>
                  </a:cubicBezTo>
                  <a:cubicBezTo>
                    <a:pt x="208" y="96"/>
                    <a:pt x="208" y="96"/>
                    <a:pt x="208" y="96"/>
                  </a:cubicBezTo>
                  <a:cubicBezTo>
                    <a:pt x="235" y="96"/>
                    <a:pt x="256" y="75"/>
                    <a:pt x="256" y="48"/>
                  </a:cubicBezTo>
                  <a:cubicBezTo>
                    <a:pt x="256" y="21"/>
                    <a:pt x="235" y="0"/>
                    <a:pt x="208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latin typeface="Avenir Book" panose="02000503020000020003" pitchFamily="2" charset="0"/>
              </a:endParaRPr>
            </a:p>
          </p:txBody>
        </p:sp>
        <p:sp>
          <p:nvSpPr>
            <p:cNvPr id="81" name="Freeform 48">
              <a:extLst>
                <a:ext uri="{FF2B5EF4-FFF2-40B4-BE49-F238E27FC236}">
                  <a16:creationId xmlns:a16="http://schemas.microsoft.com/office/drawing/2014/main" id="{6E99D40E-FFCE-4A49-A690-5A70BF032562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3288" y="2667000"/>
              <a:ext cx="52388" cy="34925"/>
            </a:xfrm>
            <a:custGeom>
              <a:avLst/>
              <a:gdLst>
                <a:gd name="T0" fmla="*/ 55 w 254"/>
                <a:gd name="T1" fmla="*/ 172 h 172"/>
                <a:gd name="T2" fmla="*/ 76 w 254"/>
                <a:gd name="T3" fmla="*/ 168 h 172"/>
                <a:gd name="T4" fmla="*/ 220 w 254"/>
                <a:gd name="T5" fmla="*/ 98 h 172"/>
                <a:gd name="T6" fmla="*/ 242 w 254"/>
                <a:gd name="T7" fmla="*/ 34 h 172"/>
                <a:gd name="T8" fmla="*/ 178 w 254"/>
                <a:gd name="T9" fmla="*/ 12 h 172"/>
                <a:gd name="T10" fmla="*/ 34 w 254"/>
                <a:gd name="T11" fmla="*/ 81 h 172"/>
                <a:gd name="T12" fmla="*/ 12 w 254"/>
                <a:gd name="T13" fmla="*/ 145 h 172"/>
                <a:gd name="T14" fmla="*/ 55 w 254"/>
                <a:gd name="T15" fmla="*/ 17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4" h="172">
                  <a:moveTo>
                    <a:pt x="55" y="172"/>
                  </a:moveTo>
                  <a:cubicBezTo>
                    <a:pt x="62" y="172"/>
                    <a:pt x="69" y="171"/>
                    <a:pt x="76" y="168"/>
                  </a:cubicBezTo>
                  <a:cubicBezTo>
                    <a:pt x="220" y="98"/>
                    <a:pt x="220" y="98"/>
                    <a:pt x="220" y="98"/>
                  </a:cubicBezTo>
                  <a:cubicBezTo>
                    <a:pt x="244" y="87"/>
                    <a:pt x="254" y="58"/>
                    <a:pt x="242" y="34"/>
                  </a:cubicBezTo>
                  <a:cubicBezTo>
                    <a:pt x="231" y="10"/>
                    <a:pt x="202" y="0"/>
                    <a:pt x="178" y="12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10" y="93"/>
                    <a:pt x="0" y="121"/>
                    <a:pt x="12" y="145"/>
                  </a:cubicBezTo>
                  <a:cubicBezTo>
                    <a:pt x="20" y="162"/>
                    <a:pt x="37" y="172"/>
                    <a:pt x="55" y="17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latin typeface="Avenir Book" panose="02000503020000020003" pitchFamily="2" charset="0"/>
              </a:endParaRPr>
            </a:p>
          </p:txBody>
        </p:sp>
        <p:sp>
          <p:nvSpPr>
            <p:cNvPr id="82" name="Freeform 49">
              <a:extLst>
                <a:ext uri="{FF2B5EF4-FFF2-40B4-BE49-F238E27FC236}">
                  <a16:creationId xmlns:a16="http://schemas.microsoft.com/office/drawing/2014/main" id="{2025ABB6-9CEC-46DC-A20E-14C202C971CD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4875" y="2824163"/>
              <a:ext cx="50800" cy="38100"/>
            </a:xfrm>
            <a:custGeom>
              <a:avLst/>
              <a:gdLst>
                <a:gd name="T0" fmla="*/ 219 w 253"/>
                <a:gd name="T1" fmla="*/ 81 h 179"/>
                <a:gd name="T2" fmla="*/ 75 w 253"/>
                <a:gd name="T3" fmla="*/ 11 h 179"/>
                <a:gd name="T4" fmla="*/ 11 w 253"/>
                <a:gd name="T5" fmla="*/ 34 h 179"/>
                <a:gd name="T6" fmla="*/ 33 w 253"/>
                <a:gd name="T7" fmla="*/ 98 h 179"/>
                <a:gd name="T8" fmla="*/ 177 w 253"/>
                <a:gd name="T9" fmla="*/ 167 h 179"/>
                <a:gd name="T10" fmla="*/ 241 w 253"/>
                <a:gd name="T11" fmla="*/ 145 h 179"/>
                <a:gd name="T12" fmla="*/ 219 w 253"/>
                <a:gd name="T13" fmla="*/ 81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3" h="179">
                  <a:moveTo>
                    <a:pt x="219" y="81"/>
                  </a:moveTo>
                  <a:cubicBezTo>
                    <a:pt x="75" y="11"/>
                    <a:pt x="75" y="11"/>
                    <a:pt x="75" y="11"/>
                  </a:cubicBezTo>
                  <a:cubicBezTo>
                    <a:pt x="51" y="0"/>
                    <a:pt x="22" y="10"/>
                    <a:pt x="11" y="34"/>
                  </a:cubicBezTo>
                  <a:cubicBezTo>
                    <a:pt x="0" y="58"/>
                    <a:pt x="10" y="86"/>
                    <a:pt x="33" y="98"/>
                  </a:cubicBezTo>
                  <a:cubicBezTo>
                    <a:pt x="177" y="167"/>
                    <a:pt x="177" y="167"/>
                    <a:pt x="177" y="167"/>
                  </a:cubicBezTo>
                  <a:cubicBezTo>
                    <a:pt x="201" y="179"/>
                    <a:pt x="230" y="169"/>
                    <a:pt x="241" y="145"/>
                  </a:cubicBezTo>
                  <a:cubicBezTo>
                    <a:pt x="253" y="121"/>
                    <a:pt x="243" y="92"/>
                    <a:pt x="219" y="8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dirty="0">
                <a:latin typeface="Avenir Book" panose="02000503020000020003" pitchFamily="2" charset="0"/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27997492-6369-4295-8DD5-42D2EF9CA9C3}"/>
              </a:ext>
            </a:extLst>
          </p:cNvPr>
          <p:cNvGrpSpPr/>
          <p:nvPr/>
        </p:nvGrpSpPr>
        <p:grpSpPr>
          <a:xfrm>
            <a:off x="4798268" y="3547597"/>
            <a:ext cx="378576" cy="394234"/>
            <a:chOff x="541338" y="3716338"/>
            <a:chExt cx="2187575" cy="2278063"/>
          </a:xfrm>
          <a:solidFill>
            <a:srgbClr val="6F737D"/>
          </a:solidFill>
        </p:grpSpPr>
        <p:sp>
          <p:nvSpPr>
            <p:cNvPr id="86" name="Freeform 53">
              <a:extLst>
                <a:ext uri="{FF2B5EF4-FFF2-40B4-BE49-F238E27FC236}">
                  <a16:creationId xmlns:a16="http://schemas.microsoft.com/office/drawing/2014/main" id="{6F1E0248-32C4-4F50-80EA-EDDC6E79066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1338" y="3716338"/>
              <a:ext cx="2187575" cy="2278063"/>
            </a:xfrm>
            <a:custGeom>
              <a:avLst/>
              <a:gdLst>
                <a:gd name="T0" fmla="*/ 1149 w 1997"/>
                <a:gd name="T1" fmla="*/ 17 h 2079"/>
                <a:gd name="T2" fmla="*/ 188 w 1997"/>
                <a:gd name="T3" fmla="*/ 836 h 2079"/>
                <a:gd name="T4" fmla="*/ 61 w 1997"/>
                <a:gd name="T5" fmla="*/ 1185 h 2079"/>
                <a:gd name="T6" fmla="*/ 102 w 1997"/>
                <a:gd name="T7" fmla="*/ 1379 h 2079"/>
                <a:gd name="T8" fmla="*/ 192 w 1997"/>
                <a:gd name="T9" fmla="*/ 1413 h 2079"/>
                <a:gd name="T10" fmla="*/ 205 w 1997"/>
                <a:gd name="T11" fmla="*/ 1515 h 2079"/>
                <a:gd name="T12" fmla="*/ 267 w 1997"/>
                <a:gd name="T13" fmla="*/ 1684 h 2079"/>
                <a:gd name="T14" fmla="*/ 274 w 1997"/>
                <a:gd name="T15" fmla="*/ 1768 h 2079"/>
                <a:gd name="T16" fmla="*/ 470 w 1997"/>
                <a:gd name="T17" fmla="*/ 1899 h 2079"/>
                <a:gd name="T18" fmla="*/ 802 w 1997"/>
                <a:gd name="T19" fmla="*/ 2031 h 2079"/>
                <a:gd name="T20" fmla="*/ 865 w 1997"/>
                <a:gd name="T21" fmla="*/ 2071 h 2079"/>
                <a:gd name="T22" fmla="*/ 1638 w 1997"/>
                <a:gd name="T23" fmla="*/ 1988 h 2079"/>
                <a:gd name="T24" fmla="*/ 1672 w 1997"/>
                <a:gd name="T25" fmla="*/ 1912 h 2079"/>
                <a:gd name="T26" fmla="*/ 1893 w 1997"/>
                <a:gd name="T27" fmla="*/ 1011 h 2079"/>
                <a:gd name="T28" fmla="*/ 1149 w 1997"/>
                <a:gd name="T29" fmla="*/ 17 h 2079"/>
                <a:gd name="T30" fmla="*/ 1796 w 1997"/>
                <a:gd name="T31" fmla="*/ 976 h 2079"/>
                <a:gd name="T32" fmla="*/ 1552 w 1997"/>
                <a:gd name="T33" fmla="*/ 1900 h 2079"/>
                <a:gd name="T34" fmla="*/ 892 w 1997"/>
                <a:gd name="T35" fmla="*/ 1976 h 2079"/>
                <a:gd name="T36" fmla="*/ 451 w 1997"/>
                <a:gd name="T37" fmla="*/ 1797 h 2079"/>
                <a:gd name="T38" fmla="*/ 377 w 1997"/>
                <a:gd name="T39" fmla="*/ 1750 h 2079"/>
                <a:gd name="T40" fmla="*/ 300 w 1997"/>
                <a:gd name="T41" fmla="*/ 1582 h 2079"/>
                <a:gd name="T42" fmla="*/ 294 w 1997"/>
                <a:gd name="T43" fmla="*/ 1574 h 2079"/>
                <a:gd name="T44" fmla="*/ 307 w 1997"/>
                <a:gd name="T45" fmla="*/ 1398 h 2079"/>
                <a:gd name="T46" fmla="*/ 252 w 1997"/>
                <a:gd name="T47" fmla="*/ 1319 h 2079"/>
                <a:gd name="T48" fmla="*/ 140 w 1997"/>
                <a:gd name="T49" fmla="*/ 1281 h 2079"/>
                <a:gd name="T50" fmla="*/ 135 w 1997"/>
                <a:gd name="T51" fmla="*/ 1257 h 2079"/>
                <a:gd name="T52" fmla="*/ 293 w 1997"/>
                <a:gd name="T53" fmla="*/ 836 h 2079"/>
                <a:gd name="T54" fmla="*/ 1154 w 1997"/>
                <a:gd name="T55" fmla="*/ 122 h 2079"/>
                <a:gd name="T56" fmla="*/ 1796 w 1997"/>
                <a:gd name="T57" fmla="*/ 976 h 2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997" h="2079">
                  <a:moveTo>
                    <a:pt x="1149" y="17"/>
                  </a:moveTo>
                  <a:cubicBezTo>
                    <a:pt x="659" y="0"/>
                    <a:pt x="144" y="285"/>
                    <a:pt x="188" y="836"/>
                  </a:cubicBezTo>
                  <a:cubicBezTo>
                    <a:pt x="189" y="874"/>
                    <a:pt x="234" y="1046"/>
                    <a:pt x="61" y="1185"/>
                  </a:cubicBezTo>
                  <a:cubicBezTo>
                    <a:pt x="0" y="1235"/>
                    <a:pt x="16" y="1332"/>
                    <a:pt x="102" y="1379"/>
                  </a:cubicBezTo>
                  <a:cubicBezTo>
                    <a:pt x="131" y="1395"/>
                    <a:pt x="161" y="1406"/>
                    <a:pt x="192" y="1413"/>
                  </a:cubicBezTo>
                  <a:cubicBezTo>
                    <a:pt x="186" y="1448"/>
                    <a:pt x="189" y="1482"/>
                    <a:pt x="205" y="1515"/>
                  </a:cubicBezTo>
                  <a:cubicBezTo>
                    <a:pt x="165" y="1595"/>
                    <a:pt x="219" y="1667"/>
                    <a:pt x="267" y="1684"/>
                  </a:cubicBezTo>
                  <a:cubicBezTo>
                    <a:pt x="289" y="1695"/>
                    <a:pt x="272" y="1735"/>
                    <a:pt x="274" y="1768"/>
                  </a:cubicBezTo>
                  <a:cubicBezTo>
                    <a:pt x="281" y="1864"/>
                    <a:pt x="396" y="1911"/>
                    <a:pt x="470" y="1899"/>
                  </a:cubicBezTo>
                  <a:cubicBezTo>
                    <a:pt x="603" y="1878"/>
                    <a:pt x="752" y="1885"/>
                    <a:pt x="802" y="2031"/>
                  </a:cubicBezTo>
                  <a:cubicBezTo>
                    <a:pt x="812" y="2060"/>
                    <a:pt x="838" y="2068"/>
                    <a:pt x="865" y="2071"/>
                  </a:cubicBezTo>
                  <a:cubicBezTo>
                    <a:pt x="925" y="2079"/>
                    <a:pt x="1617" y="2001"/>
                    <a:pt x="1638" y="1988"/>
                  </a:cubicBezTo>
                  <a:cubicBezTo>
                    <a:pt x="1667" y="1979"/>
                    <a:pt x="1691" y="1947"/>
                    <a:pt x="1672" y="1912"/>
                  </a:cubicBezTo>
                  <a:cubicBezTo>
                    <a:pt x="1512" y="1613"/>
                    <a:pt x="1832" y="1297"/>
                    <a:pt x="1893" y="1011"/>
                  </a:cubicBezTo>
                  <a:cubicBezTo>
                    <a:pt x="1997" y="539"/>
                    <a:pt x="1595" y="17"/>
                    <a:pt x="1149" y="17"/>
                  </a:cubicBezTo>
                  <a:close/>
                  <a:moveTo>
                    <a:pt x="1796" y="976"/>
                  </a:moveTo>
                  <a:cubicBezTo>
                    <a:pt x="1729" y="1283"/>
                    <a:pt x="1436" y="1579"/>
                    <a:pt x="1552" y="1900"/>
                  </a:cubicBezTo>
                  <a:cubicBezTo>
                    <a:pt x="1334" y="1929"/>
                    <a:pt x="894" y="1975"/>
                    <a:pt x="892" y="1976"/>
                  </a:cubicBezTo>
                  <a:cubicBezTo>
                    <a:pt x="814" y="1801"/>
                    <a:pt x="631" y="1770"/>
                    <a:pt x="451" y="1797"/>
                  </a:cubicBezTo>
                  <a:cubicBezTo>
                    <a:pt x="427" y="1802"/>
                    <a:pt x="376" y="1796"/>
                    <a:pt x="377" y="1750"/>
                  </a:cubicBezTo>
                  <a:cubicBezTo>
                    <a:pt x="392" y="1647"/>
                    <a:pt x="326" y="1588"/>
                    <a:pt x="300" y="1582"/>
                  </a:cubicBezTo>
                  <a:cubicBezTo>
                    <a:pt x="290" y="1579"/>
                    <a:pt x="295" y="1574"/>
                    <a:pt x="294" y="1574"/>
                  </a:cubicBezTo>
                  <a:cubicBezTo>
                    <a:pt x="343" y="1519"/>
                    <a:pt x="270" y="1469"/>
                    <a:pt x="307" y="1398"/>
                  </a:cubicBezTo>
                  <a:cubicBezTo>
                    <a:pt x="330" y="1354"/>
                    <a:pt x="301" y="1326"/>
                    <a:pt x="252" y="1319"/>
                  </a:cubicBezTo>
                  <a:cubicBezTo>
                    <a:pt x="192" y="1312"/>
                    <a:pt x="161" y="1290"/>
                    <a:pt x="140" y="1281"/>
                  </a:cubicBezTo>
                  <a:cubicBezTo>
                    <a:pt x="130" y="1276"/>
                    <a:pt x="126" y="1267"/>
                    <a:pt x="135" y="1257"/>
                  </a:cubicBezTo>
                  <a:cubicBezTo>
                    <a:pt x="326" y="1084"/>
                    <a:pt x="293" y="838"/>
                    <a:pt x="293" y="836"/>
                  </a:cubicBezTo>
                  <a:cubicBezTo>
                    <a:pt x="250" y="302"/>
                    <a:pt x="796" y="91"/>
                    <a:pt x="1154" y="122"/>
                  </a:cubicBezTo>
                  <a:cubicBezTo>
                    <a:pt x="1578" y="160"/>
                    <a:pt x="1867" y="576"/>
                    <a:pt x="1796" y="9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dirty="0">
                <a:latin typeface="Avenir Book" panose="02000503020000020003" pitchFamily="2" charset="0"/>
              </a:endParaRPr>
            </a:p>
          </p:txBody>
        </p:sp>
        <p:sp>
          <p:nvSpPr>
            <p:cNvPr id="87" name="Freeform 54">
              <a:extLst>
                <a:ext uri="{FF2B5EF4-FFF2-40B4-BE49-F238E27FC236}">
                  <a16:creationId xmlns:a16="http://schemas.microsoft.com/office/drawing/2014/main" id="{D67C51EE-8293-4FBA-ACEA-4C291DC4641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17626" y="4235451"/>
              <a:ext cx="785813" cy="1003300"/>
            </a:xfrm>
            <a:custGeom>
              <a:avLst/>
              <a:gdLst>
                <a:gd name="T0" fmla="*/ 168 w 717"/>
                <a:gd name="T1" fmla="*/ 97 h 916"/>
                <a:gd name="T2" fmla="*/ 57 w 717"/>
                <a:gd name="T3" fmla="*/ 492 h 916"/>
                <a:gd name="T4" fmla="*/ 110 w 717"/>
                <a:gd name="T5" fmla="*/ 589 h 916"/>
                <a:gd name="T6" fmla="*/ 127 w 717"/>
                <a:gd name="T7" fmla="*/ 711 h 916"/>
                <a:gd name="T8" fmla="*/ 142 w 717"/>
                <a:gd name="T9" fmla="*/ 852 h 916"/>
                <a:gd name="T10" fmla="*/ 192 w 717"/>
                <a:gd name="T11" fmla="*/ 895 h 916"/>
                <a:gd name="T12" fmla="*/ 558 w 717"/>
                <a:gd name="T13" fmla="*/ 875 h 916"/>
                <a:gd name="T14" fmla="*/ 565 w 717"/>
                <a:gd name="T15" fmla="*/ 731 h 916"/>
                <a:gd name="T16" fmla="*/ 612 w 717"/>
                <a:gd name="T17" fmla="*/ 585 h 916"/>
                <a:gd name="T18" fmla="*/ 681 w 717"/>
                <a:gd name="T19" fmla="*/ 475 h 916"/>
                <a:gd name="T20" fmla="*/ 664 w 717"/>
                <a:gd name="T21" fmla="*/ 207 h 916"/>
                <a:gd name="T22" fmla="*/ 168 w 717"/>
                <a:gd name="T23" fmla="*/ 97 h 916"/>
                <a:gd name="T24" fmla="*/ 461 w 717"/>
                <a:gd name="T25" fmla="*/ 794 h 916"/>
                <a:gd name="T26" fmla="*/ 238 w 717"/>
                <a:gd name="T27" fmla="*/ 790 h 916"/>
                <a:gd name="T28" fmla="*/ 234 w 717"/>
                <a:gd name="T29" fmla="*/ 756 h 916"/>
                <a:gd name="T30" fmla="*/ 461 w 717"/>
                <a:gd name="T31" fmla="*/ 766 h 916"/>
                <a:gd name="T32" fmla="*/ 461 w 717"/>
                <a:gd name="T33" fmla="*/ 794 h 916"/>
                <a:gd name="T34" fmla="*/ 554 w 717"/>
                <a:gd name="T35" fmla="*/ 492 h 916"/>
                <a:gd name="T36" fmla="*/ 452 w 717"/>
                <a:gd name="T37" fmla="*/ 660 h 916"/>
                <a:gd name="T38" fmla="*/ 398 w 717"/>
                <a:gd name="T39" fmla="*/ 656 h 916"/>
                <a:gd name="T40" fmla="*/ 407 w 717"/>
                <a:gd name="T41" fmla="*/ 515 h 916"/>
                <a:gd name="T42" fmla="*/ 408 w 717"/>
                <a:gd name="T43" fmla="*/ 508 h 916"/>
                <a:gd name="T44" fmla="*/ 462 w 717"/>
                <a:gd name="T45" fmla="*/ 453 h 916"/>
                <a:gd name="T46" fmla="*/ 407 w 717"/>
                <a:gd name="T47" fmla="*/ 398 h 916"/>
                <a:gd name="T48" fmla="*/ 380 w 717"/>
                <a:gd name="T49" fmla="*/ 425 h 916"/>
                <a:gd name="T50" fmla="*/ 353 w 717"/>
                <a:gd name="T51" fmla="*/ 385 h 916"/>
                <a:gd name="T52" fmla="*/ 297 w 717"/>
                <a:gd name="T53" fmla="*/ 440 h 916"/>
                <a:gd name="T54" fmla="*/ 330 w 717"/>
                <a:gd name="T55" fmla="*/ 497 h 916"/>
                <a:gd name="T56" fmla="*/ 321 w 717"/>
                <a:gd name="T57" fmla="*/ 652 h 916"/>
                <a:gd name="T58" fmla="*/ 238 w 717"/>
                <a:gd name="T59" fmla="*/ 651 h 916"/>
                <a:gd name="T60" fmla="*/ 190 w 717"/>
                <a:gd name="T61" fmla="*/ 524 h 916"/>
                <a:gd name="T62" fmla="*/ 236 w 717"/>
                <a:gd name="T63" fmla="*/ 178 h 916"/>
                <a:gd name="T64" fmla="*/ 563 w 717"/>
                <a:gd name="T65" fmla="*/ 233 h 916"/>
                <a:gd name="T66" fmla="*/ 554 w 717"/>
                <a:gd name="T67" fmla="*/ 492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17" h="916">
                  <a:moveTo>
                    <a:pt x="168" y="97"/>
                  </a:moveTo>
                  <a:cubicBezTo>
                    <a:pt x="29" y="180"/>
                    <a:pt x="0" y="349"/>
                    <a:pt x="57" y="492"/>
                  </a:cubicBezTo>
                  <a:cubicBezTo>
                    <a:pt x="71" y="526"/>
                    <a:pt x="93" y="556"/>
                    <a:pt x="110" y="589"/>
                  </a:cubicBezTo>
                  <a:cubicBezTo>
                    <a:pt x="159" y="684"/>
                    <a:pt x="126" y="675"/>
                    <a:pt x="127" y="711"/>
                  </a:cubicBezTo>
                  <a:cubicBezTo>
                    <a:pt x="127" y="754"/>
                    <a:pt x="138" y="831"/>
                    <a:pt x="142" y="852"/>
                  </a:cubicBezTo>
                  <a:cubicBezTo>
                    <a:pt x="146" y="874"/>
                    <a:pt x="163" y="895"/>
                    <a:pt x="192" y="895"/>
                  </a:cubicBezTo>
                  <a:cubicBezTo>
                    <a:pt x="534" y="895"/>
                    <a:pt x="540" y="916"/>
                    <a:pt x="558" y="875"/>
                  </a:cubicBezTo>
                  <a:cubicBezTo>
                    <a:pt x="569" y="857"/>
                    <a:pt x="565" y="844"/>
                    <a:pt x="565" y="731"/>
                  </a:cubicBezTo>
                  <a:cubicBezTo>
                    <a:pt x="565" y="677"/>
                    <a:pt x="510" y="724"/>
                    <a:pt x="612" y="585"/>
                  </a:cubicBezTo>
                  <a:cubicBezTo>
                    <a:pt x="638" y="550"/>
                    <a:pt x="664" y="516"/>
                    <a:pt x="681" y="475"/>
                  </a:cubicBezTo>
                  <a:cubicBezTo>
                    <a:pt x="717" y="388"/>
                    <a:pt x="711" y="289"/>
                    <a:pt x="664" y="207"/>
                  </a:cubicBezTo>
                  <a:cubicBezTo>
                    <a:pt x="565" y="34"/>
                    <a:pt x="327" y="0"/>
                    <a:pt x="168" y="97"/>
                  </a:cubicBezTo>
                  <a:close/>
                  <a:moveTo>
                    <a:pt x="461" y="794"/>
                  </a:moveTo>
                  <a:cubicBezTo>
                    <a:pt x="386" y="791"/>
                    <a:pt x="312" y="790"/>
                    <a:pt x="238" y="790"/>
                  </a:cubicBezTo>
                  <a:cubicBezTo>
                    <a:pt x="237" y="779"/>
                    <a:pt x="235" y="767"/>
                    <a:pt x="234" y="756"/>
                  </a:cubicBezTo>
                  <a:cubicBezTo>
                    <a:pt x="310" y="754"/>
                    <a:pt x="385" y="758"/>
                    <a:pt x="461" y="766"/>
                  </a:cubicBezTo>
                  <a:cubicBezTo>
                    <a:pt x="461" y="794"/>
                    <a:pt x="461" y="794"/>
                    <a:pt x="461" y="794"/>
                  </a:cubicBezTo>
                  <a:close/>
                  <a:moveTo>
                    <a:pt x="554" y="492"/>
                  </a:moveTo>
                  <a:cubicBezTo>
                    <a:pt x="524" y="524"/>
                    <a:pt x="479" y="572"/>
                    <a:pt x="452" y="660"/>
                  </a:cubicBezTo>
                  <a:cubicBezTo>
                    <a:pt x="434" y="658"/>
                    <a:pt x="416" y="657"/>
                    <a:pt x="398" y="656"/>
                  </a:cubicBezTo>
                  <a:cubicBezTo>
                    <a:pt x="398" y="635"/>
                    <a:pt x="387" y="593"/>
                    <a:pt x="407" y="515"/>
                  </a:cubicBezTo>
                  <a:cubicBezTo>
                    <a:pt x="407" y="512"/>
                    <a:pt x="408" y="510"/>
                    <a:pt x="408" y="508"/>
                  </a:cubicBezTo>
                  <a:cubicBezTo>
                    <a:pt x="462" y="453"/>
                    <a:pt x="462" y="453"/>
                    <a:pt x="462" y="453"/>
                  </a:cubicBezTo>
                  <a:cubicBezTo>
                    <a:pt x="499" y="417"/>
                    <a:pt x="443" y="361"/>
                    <a:pt x="407" y="398"/>
                  </a:cubicBezTo>
                  <a:cubicBezTo>
                    <a:pt x="380" y="425"/>
                    <a:pt x="380" y="425"/>
                    <a:pt x="380" y="425"/>
                  </a:cubicBezTo>
                  <a:cubicBezTo>
                    <a:pt x="372" y="411"/>
                    <a:pt x="363" y="398"/>
                    <a:pt x="353" y="385"/>
                  </a:cubicBezTo>
                  <a:cubicBezTo>
                    <a:pt x="328" y="353"/>
                    <a:pt x="259" y="391"/>
                    <a:pt x="297" y="440"/>
                  </a:cubicBezTo>
                  <a:cubicBezTo>
                    <a:pt x="311" y="457"/>
                    <a:pt x="321" y="478"/>
                    <a:pt x="330" y="497"/>
                  </a:cubicBezTo>
                  <a:cubicBezTo>
                    <a:pt x="318" y="549"/>
                    <a:pt x="315" y="600"/>
                    <a:pt x="321" y="652"/>
                  </a:cubicBezTo>
                  <a:cubicBezTo>
                    <a:pt x="293" y="651"/>
                    <a:pt x="266" y="651"/>
                    <a:pt x="238" y="651"/>
                  </a:cubicBezTo>
                  <a:cubicBezTo>
                    <a:pt x="233" y="595"/>
                    <a:pt x="211" y="557"/>
                    <a:pt x="190" y="524"/>
                  </a:cubicBezTo>
                  <a:cubicBezTo>
                    <a:pt x="177" y="503"/>
                    <a:pt x="39" y="296"/>
                    <a:pt x="236" y="178"/>
                  </a:cubicBezTo>
                  <a:cubicBezTo>
                    <a:pt x="346" y="112"/>
                    <a:pt x="477" y="150"/>
                    <a:pt x="563" y="233"/>
                  </a:cubicBezTo>
                  <a:cubicBezTo>
                    <a:pt x="666" y="371"/>
                    <a:pt x="571" y="473"/>
                    <a:pt x="554" y="49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latin typeface="Avenir Book" panose="02000503020000020003" pitchFamily="2" charset="0"/>
              </a:endParaRPr>
            </a:p>
          </p:txBody>
        </p:sp>
        <p:sp>
          <p:nvSpPr>
            <p:cNvPr id="88" name="Freeform 55">
              <a:extLst>
                <a:ext uri="{FF2B5EF4-FFF2-40B4-BE49-F238E27FC236}">
                  <a16:creationId xmlns:a16="http://schemas.microsoft.com/office/drawing/2014/main" id="{166B0F9C-FF3D-4FD2-A36D-52557C1753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4576" y="4533901"/>
              <a:ext cx="252413" cy="95250"/>
            </a:xfrm>
            <a:custGeom>
              <a:avLst/>
              <a:gdLst>
                <a:gd name="T0" fmla="*/ 183 w 231"/>
                <a:gd name="T1" fmla="*/ 12 h 87"/>
                <a:gd name="T2" fmla="*/ 47 w 231"/>
                <a:gd name="T3" fmla="*/ 4 h 87"/>
                <a:gd name="T4" fmla="*/ 47 w 231"/>
                <a:gd name="T5" fmla="*/ 78 h 87"/>
                <a:gd name="T6" fmla="*/ 183 w 231"/>
                <a:gd name="T7" fmla="*/ 86 h 87"/>
                <a:gd name="T8" fmla="*/ 183 w 231"/>
                <a:gd name="T9" fmla="*/ 12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1" h="87">
                  <a:moveTo>
                    <a:pt x="183" y="12"/>
                  </a:moveTo>
                  <a:cubicBezTo>
                    <a:pt x="137" y="12"/>
                    <a:pt x="92" y="8"/>
                    <a:pt x="47" y="4"/>
                  </a:cubicBezTo>
                  <a:cubicBezTo>
                    <a:pt x="0" y="0"/>
                    <a:pt x="0" y="74"/>
                    <a:pt x="47" y="78"/>
                  </a:cubicBezTo>
                  <a:cubicBezTo>
                    <a:pt x="92" y="82"/>
                    <a:pt x="137" y="86"/>
                    <a:pt x="183" y="86"/>
                  </a:cubicBezTo>
                  <a:cubicBezTo>
                    <a:pt x="231" y="87"/>
                    <a:pt x="231" y="13"/>
                    <a:pt x="183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latin typeface="Avenir Book" panose="02000503020000020003" pitchFamily="2" charset="0"/>
              </a:endParaRPr>
            </a:p>
          </p:txBody>
        </p:sp>
        <p:sp>
          <p:nvSpPr>
            <p:cNvPr id="90" name="Freeform 56">
              <a:extLst>
                <a:ext uri="{FF2B5EF4-FFF2-40B4-BE49-F238E27FC236}">
                  <a16:creationId xmlns:a16="http://schemas.microsoft.com/office/drawing/2014/main" id="{4B5415A8-F5AD-49D3-A72F-1D460DDE360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5401" y="4051301"/>
              <a:ext cx="211138" cy="249238"/>
            </a:xfrm>
            <a:custGeom>
              <a:avLst/>
              <a:gdLst>
                <a:gd name="T0" fmla="*/ 167 w 193"/>
                <a:gd name="T1" fmla="*/ 151 h 228"/>
                <a:gd name="T2" fmla="*/ 83 w 193"/>
                <a:gd name="T3" fmla="*/ 37 h 228"/>
                <a:gd name="T4" fmla="*/ 30 w 193"/>
                <a:gd name="T5" fmla="*/ 89 h 228"/>
                <a:gd name="T6" fmla="*/ 103 w 193"/>
                <a:gd name="T7" fmla="*/ 188 h 228"/>
                <a:gd name="T8" fmla="*/ 167 w 193"/>
                <a:gd name="T9" fmla="*/ 151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228">
                  <a:moveTo>
                    <a:pt x="167" y="151"/>
                  </a:moveTo>
                  <a:cubicBezTo>
                    <a:pt x="140" y="112"/>
                    <a:pt x="114" y="72"/>
                    <a:pt x="83" y="37"/>
                  </a:cubicBezTo>
                  <a:cubicBezTo>
                    <a:pt x="52" y="0"/>
                    <a:pt x="0" y="53"/>
                    <a:pt x="30" y="89"/>
                  </a:cubicBezTo>
                  <a:cubicBezTo>
                    <a:pt x="57" y="120"/>
                    <a:pt x="80" y="154"/>
                    <a:pt x="103" y="188"/>
                  </a:cubicBezTo>
                  <a:cubicBezTo>
                    <a:pt x="129" y="228"/>
                    <a:pt x="193" y="191"/>
                    <a:pt x="167" y="1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latin typeface="Avenir Book" panose="02000503020000020003" pitchFamily="2" charset="0"/>
              </a:endParaRPr>
            </a:p>
          </p:txBody>
        </p:sp>
        <p:sp>
          <p:nvSpPr>
            <p:cNvPr id="91" name="Freeform 57">
              <a:extLst>
                <a:ext uri="{FF2B5EF4-FFF2-40B4-BE49-F238E27FC236}">
                  <a16:creationId xmlns:a16="http://schemas.microsoft.com/office/drawing/2014/main" id="{D612743B-690D-4BB6-A149-5F74823CCD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3888" y="4044951"/>
              <a:ext cx="187325" cy="233363"/>
            </a:xfrm>
            <a:custGeom>
              <a:avLst/>
              <a:gdLst>
                <a:gd name="T0" fmla="*/ 90 w 171"/>
                <a:gd name="T1" fmla="*/ 174 h 214"/>
                <a:gd name="T2" fmla="*/ 147 w 171"/>
                <a:gd name="T3" fmla="*/ 79 h 214"/>
                <a:gd name="T4" fmla="*/ 83 w 171"/>
                <a:gd name="T5" fmla="*/ 42 h 214"/>
                <a:gd name="T6" fmla="*/ 26 w 171"/>
                <a:gd name="T7" fmla="*/ 136 h 214"/>
                <a:gd name="T8" fmla="*/ 90 w 171"/>
                <a:gd name="T9" fmla="*/ 17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1" h="214">
                  <a:moveTo>
                    <a:pt x="90" y="174"/>
                  </a:moveTo>
                  <a:cubicBezTo>
                    <a:pt x="109" y="142"/>
                    <a:pt x="129" y="111"/>
                    <a:pt x="147" y="79"/>
                  </a:cubicBezTo>
                  <a:cubicBezTo>
                    <a:pt x="171" y="38"/>
                    <a:pt x="107" y="0"/>
                    <a:pt x="83" y="42"/>
                  </a:cubicBezTo>
                  <a:cubicBezTo>
                    <a:pt x="65" y="74"/>
                    <a:pt x="45" y="105"/>
                    <a:pt x="26" y="136"/>
                  </a:cubicBezTo>
                  <a:cubicBezTo>
                    <a:pt x="0" y="177"/>
                    <a:pt x="64" y="214"/>
                    <a:pt x="90" y="17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latin typeface="Avenir Book" panose="02000503020000020003" pitchFamily="2" charset="0"/>
              </a:endParaRPr>
            </a:p>
          </p:txBody>
        </p:sp>
        <p:sp>
          <p:nvSpPr>
            <p:cNvPr id="92" name="Freeform 58">
              <a:extLst>
                <a:ext uri="{FF2B5EF4-FFF2-40B4-BE49-F238E27FC236}">
                  <a16:creationId xmlns:a16="http://schemas.microsoft.com/office/drawing/2014/main" id="{5CB2A608-BF7B-4931-8AB9-D0D680E9140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0901" y="4425951"/>
              <a:ext cx="266700" cy="166688"/>
            </a:xfrm>
            <a:custGeom>
              <a:avLst/>
              <a:gdLst>
                <a:gd name="T0" fmla="*/ 65 w 244"/>
                <a:gd name="T1" fmla="*/ 138 h 151"/>
                <a:gd name="T2" fmla="*/ 201 w 244"/>
                <a:gd name="T3" fmla="*/ 85 h 151"/>
                <a:gd name="T4" fmla="*/ 164 w 244"/>
                <a:gd name="T5" fmla="*/ 21 h 151"/>
                <a:gd name="T6" fmla="*/ 45 w 244"/>
                <a:gd name="T7" fmla="*/ 66 h 151"/>
                <a:gd name="T8" fmla="*/ 65 w 244"/>
                <a:gd name="T9" fmla="*/ 138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4" h="151">
                  <a:moveTo>
                    <a:pt x="65" y="138"/>
                  </a:moveTo>
                  <a:cubicBezTo>
                    <a:pt x="112" y="125"/>
                    <a:pt x="158" y="106"/>
                    <a:pt x="201" y="85"/>
                  </a:cubicBezTo>
                  <a:cubicBezTo>
                    <a:pt x="244" y="64"/>
                    <a:pt x="207" y="0"/>
                    <a:pt x="164" y="21"/>
                  </a:cubicBezTo>
                  <a:cubicBezTo>
                    <a:pt x="126" y="40"/>
                    <a:pt x="87" y="55"/>
                    <a:pt x="45" y="66"/>
                  </a:cubicBezTo>
                  <a:cubicBezTo>
                    <a:pt x="0" y="79"/>
                    <a:pt x="19" y="151"/>
                    <a:pt x="65" y="1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latin typeface="Avenir Book" panose="02000503020000020003" pitchFamily="2" charset="0"/>
              </a:endParaRP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2CB5C777-16BD-4E7E-9DAD-DF17C8C90237}"/>
              </a:ext>
            </a:extLst>
          </p:cNvPr>
          <p:cNvGrpSpPr/>
          <p:nvPr/>
        </p:nvGrpSpPr>
        <p:grpSpPr>
          <a:xfrm>
            <a:off x="4438228" y="4468899"/>
            <a:ext cx="453686" cy="453686"/>
            <a:chOff x="-6856413" y="-1184275"/>
            <a:chExt cx="8974138" cy="8974138"/>
          </a:xfrm>
          <a:solidFill>
            <a:srgbClr val="6F737D"/>
          </a:solidFill>
        </p:grpSpPr>
        <p:sp>
          <p:nvSpPr>
            <p:cNvPr id="78" name="Freeform 62">
              <a:extLst>
                <a:ext uri="{FF2B5EF4-FFF2-40B4-BE49-F238E27FC236}">
                  <a16:creationId xmlns:a16="http://schemas.microsoft.com/office/drawing/2014/main" id="{ADA0D147-B1BF-4DFC-943F-594DC0AE46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6856413" y="-1184275"/>
              <a:ext cx="8974138" cy="8974138"/>
            </a:xfrm>
            <a:custGeom>
              <a:avLst/>
              <a:gdLst>
                <a:gd name="T0" fmla="*/ 2312 w 2382"/>
                <a:gd name="T1" fmla="*/ 1121 h 2382"/>
                <a:gd name="T2" fmla="*/ 2153 w 2382"/>
                <a:gd name="T3" fmla="*/ 1121 h 2382"/>
                <a:gd name="T4" fmla="*/ 1261 w 2382"/>
                <a:gd name="T5" fmla="*/ 223 h 2382"/>
                <a:gd name="T6" fmla="*/ 1261 w 2382"/>
                <a:gd name="T7" fmla="*/ 70 h 2382"/>
                <a:gd name="T8" fmla="*/ 1191 w 2382"/>
                <a:gd name="T9" fmla="*/ 0 h 2382"/>
                <a:gd name="T10" fmla="*/ 1121 w 2382"/>
                <a:gd name="T11" fmla="*/ 70 h 2382"/>
                <a:gd name="T12" fmla="*/ 1121 w 2382"/>
                <a:gd name="T13" fmla="*/ 223 h 2382"/>
                <a:gd name="T14" fmla="*/ 229 w 2382"/>
                <a:gd name="T15" fmla="*/ 1121 h 2382"/>
                <a:gd name="T16" fmla="*/ 70 w 2382"/>
                <a:gd name="T17" fmla="*/ 1121 h 2382"/>
                <a:gd name="T18" fmla="*/ 0 w 2382"/>
                <a:gd name="T19" fmla="*/ 1191 h 2382"/>
                <a:gd name="T20" fmla="*/ 70 w 2382"/>
                <a:gd name="T21" fmla="*/ 1261 h 2382"/>
                <a:gd name="T22" fmla="*/ 229 w 2382"/>
                <a:gd name="T23" fmla="*/ 1261 h 2382"/>
                <a:gd name="T24" fmla="*/ 1117 w 2382"/>
                <a:gd name="T25" fmla="*/ 2147 h 2382"/>
                <a:gd name="T26" fmla="*/ 1117 w 2382"/>
                <a:gd name="T27" fmla="*/ 2312 h 2382"/>
                <a:gd name="T28" fmla="*/ 1186 w 2382"/>
                <a:gd name="T29" fmla="*/ 2382 h 2382"/>
                <a:gd name="T30" fmla="*/ 1256 w 2382"/>
                <a:gd name="T31" fmla="*/ 2312 h 2382"/>
                <a:gd name="T32" fmla="*/ 1256 w 2382"/>
                <a:gd name="T33" fmla="*/ 2147 h 2382"/>
                <a:gd name="T34" fmla="*/ 2153 w 2382"/>
                <a:gd name="T35" fmla="*/ 1261 h 2382"/>
                <a:gd name="T36" fmla="*/ 2312 w 2382"/>
                <a:gd name="T37" fmla="*/ 1261 h 2382"/>
                <a:gd name="T38" fmla="*/ 2382 w 2382"/>
                <a:gd name="T39" fmla="*/ 1191 h 2382"/>
                <a:gd name="T40" fmla="*/ 2312 w 2382"/>
                <a:gd name="T41" fmla="*/ 1121 h 2382"/>
                <a:gd name="T42" fmla="*/ 1783 w 2382"/>
                <a:gd name="T43" fmla="*/ 1261 h 2382"/>
                <a:gd name="T44" fmla="*/ 2012 w 2382"/>
                <a:gd name="T45" fmla="*/ 1261 h 2382"/>
                <a:gd name="T46" fmla="*/ 1256 w 2382"/>
                <a:gd name="T47" fmla="*/ 2007 h 2382"/>
                <a:gd name="T48" fmla="*/ 1256 w 2382"/>
                <a:gd name="T49" fmla="*/ 1783 h 2382"/>
                <a:gd name="T50" fmla="*/ 1186 w 2382"/>
                <a:gd name="T51" fmla="*/ 1713 h 2382"/>
                <a:gd name="T52" fmla="*/ 1117 w 2382"/>
                <a:gd name="T53" fmla="*/ 1783 h 2382"/>
                <a:gd name="T54" fmla="*/ 1117 w 2382"/>
                <a:gd name="T55" fmla="*/ 2007 h 2382"/>
                <a:gd name="T56" fmla="*/ 370 w 2382"/>
                <a:gd name="T57" fmla="*/ 1261 h 2382"/>
                <a:gd name="T58" fmla="*/ 599 w 2382"/>
                <a:gd name="T59" fmla="*/ 1261 h 2382"/>
                <a:gd name="T60" fmla="*/ 669 w 2382"/>
                <a:gd name="T61" fmla="*/ 1191 h 2382"/>
                <a:gd name="T62" fmla="*/ 599 w 2382"/>
                <a:gd name="T63" fmla="*/ 1121 h 2382"/>
                <a:gd name="T64" fmla="*/ 369 w 2382"/>
                <a:gd name="T65" fmla="*/ 1121 h 2382"/>
                <a:gd name="T66" fmla="*/ 1121 w 2382"/>
                <a:gd name="T67" fmla="*/ 363 h 2382"/>
                <a:gd name="T68" fmla="*/ 1121 w 2382"/>
                <a:gd name="T69" fmla="*/ 599 h 2382"/>
                <a:gd name="T70" fmla="*/ 1191 w 2382"/>
                <a:gd name="T71" fmla="*/ 669 h 2382"/>
                <a:gd name="T72" fmla="*/ 1261 w 2382"/>
                <a:gd name="T73" fmla="*/ 599 h 2382"/>
                <a:gd name="T74" fmla="*/ 1261 w 2382"/>
                <a:gd name="T75" fmla="*/ 363 h 2382"/>
                <a:gd name="T76" fmla="*/ 2013 w 2382"/>
                <a:gd name="T77" fmla="*/ 1121 h 2382"/>
                <a:gd name="T78" fmla="*/ 1783 w 2382"/>
                <a:gd name="T79" fmla="*/ 1121 h 2382"/>
                <a:gd name="T80" fmla="*/ 1713 w 2382"/>
                <a:gd name="T81" fmla="*/ 1191 h 2382"/>
                <a:gd name="T82" fmla="*/ 1783 w 2382"/>
                <a:gd name="T83" fmla="*/ 1261 h 2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382" h="2382">
                  <a:moveTo>
                    <a:pt x="2312" y="1121"/>
                  </a:moveTo>
                  <a:cubicBezTo>
                    <a:pt x="2153" y="1121"/>
                    <a:pt x="2153" y="1121"/>
                    <a:pt x="2153" y="1121"/>
                  </a:cubicBezTo>
                  <a:cubicBezTo>
                    <a:pt x="2122" y="642"/>
                    <a:pt x="1739" y="257"/>
                    <a:pt x="1261" y="223"/>
                  </a:cubicBezTo>
                  <a:cubicBezTo>
                    <a:pt x="1261" y="70"/>
                    <a:pt x="1261" y="70"/>
                    <a:pt x="1261" y="70"/>
                  </a:cubicBezTo>
                  <a:cubicBezTo>
                    <a:pt x="1261" y="32"/>
                    <a:pt x="1230" y="0"/>
                    <a:pt x="1191" y="0"/>
                  </a:cubicBezTo>
                  <a:cubicBezTo>
                    <a:pt x="1152" y="0"/>
                    <a:pt x="1121" y="32"/>
                    <a:pt x="1121" y="70"/>
                  </a:cubicBezTo>
                  <a:cubicBezTo>
                    <a:pt x="1121" y="223"/>
                    <a:pt x="1121" y="223"/>
                    <a:pt x="1121" y="223"/>
                  </a:cubicBezTo>
                  <a:cubicBezTo>
                    <a:pt x="643" y="257"/>
                    <a:pt x="260" y="642"/>
                    <a:pt x="229" y="1121"/>
                  </a:cubicBezTo>
                  <a:cubicBezTo>
                    <a:pt x="70" y="1121"/>
                    <a:pt x="70" y="1121"/>
                    <a:pt x="70" y="1121"/>
                  </a:cubicBezTo>
                  <a:cubicBezTo>
                    <a:pt x="32" y="1121"/>
                    <a:pt x="0" y="1152"/>
                    <a:pt x="0" y="1191"/>
                  </a:cubicBezTo>
                  <a:cubicBezTo>
                    <a:pt x="0" y="1229"/>
                    <a:pt x="32" y="1261"/>
                    <a:pt x="70" y="1261"/>
                  </a:cubicBezTo>
                  <a:cubicBezTo>
                    <a:pt x="229" y="1261"/>
                    <a:pt x="229" y="1261"/>
                    <a:pt x="229" y="1261"/>
                  </a:cubicBezTo>
                  <a:cubicBezTo>
                    <a:pt x="266" y="1733"/>
                    <a:pt x="644" y="2110"/>
                    <a:pt x="1117" y="2147"/>
                  </a:cubicBezTo>
                  <a:cubicBezTo>
                    <a:pt x="1117" y="2312"/>
                    <a:pt x="1117" y="2312"/>
                    <a:pt x="1117" y="2312"/>
                  </a:cubicBezTo>
                  <a:cubicBezTo>
                    <a:pt x="1117" y="2350"/>
                    <a:pt x="1148" y="2382"/>
                    <a:pt x="1186" y="2382"/>
                  </a:cubicBezTo>
                  <a:cubicBezTo>
                    <a:pt x="1225" y="2382"/>
                    <a:pt x="1256" y="2350"/>
                    <a:pt x="1256" y="2312"/>
                  </a:cubicBezTo>
                  <a:cubicBezTo>
                    <a:pt x="1256" y="2147"/>
                    <a:pt x="1256" y="2147"/>
                    <a:pt x="1256" y="2147"/>
                  </a:cubicBezTo>
                  <a:cubicBezTo>
                    <a:pt x="1733" y="2115"/>
                    <a:pt x="2116" y="1736"/>
                    <a:pt x="2153" y="1261"/>
                  </a:cubicBezTo>
                  <a:cubicBezTo>
                    <a:pt x="2312" y="1261"/>
                    <a:pt x="2312" y="1261"/>
                    <a:pt x="2312" y="1261"/>
                  </a:cubicBezTo>
                  <a:cubicBezTo>
                    <a:pt x="2350" y="1261"/>
                    <a:pt x="2382" y="1229"/>
                    <a:pt x="2382" y="1191"/>
                  </a:cubicBezTo>
                  <a:cubicBezTo>
                    <a:pt x="2382" y="1152"/>
                    <a:pt x="2350" y="1121"/>
                    <a:pt x="2312" y="1121"/>
                  </a:cubicBezTo>
                  <a:close/>
                  <a:moveTo>
                    <a:pt x="1783" y="1261"/>
                  </a:moveTo>
                  <a:cubicBezTo>
                    <a:pt x="2012" y="1261"/>
                    <a:pt x="2012" y="1261"/>
                    <a:pt x="2012" y="1261"/>
                  </a:cubicBezTo>
                  <a:cubicBezTo>
                    <a:pt x="1976" y="1659"/>
                    <a:pt x="1656" y="1976"/>
                    <a:pt x="1256" y="2007"/>
                  </a:cubicBezTo>
                  <a:cubicBezTo>
                    <a:pt x="1256" y="1783"/>
                    <a:pt x="1256" y="1783"/>
                    <a:pt x="1256" y="1783"/>
                  </a:cubicBezTo>
                  <a:cubicBezTo>
                    <a:pt x="1256" y="1744"/>
                    <a:pt x="1225" y="1713"/>
                    <a:pt x="1186" y="1713"/>
                  </a:cubicBezTo>
                  <a:cubicBezTo>
                    <a:pt x="1148" y="1713"/>
                    <a:pt x="1117" y="1744"/>
                    <a:pt x="1117" y="1783"/>
                  </a:cubicBezTo>
                  <a:cubicBezTo>
                    <a:pt x="1117" y="2007"/>
                    <a:pt x="1117" y="2007"/>
                    <a:pt x="1117" y="2007"/>
                  </a:cubicBezTo>
                  <a:cubicBezTo>
                    <a:pt x="721" y="1971"/>
                    <a:pt x="406" y="1656"/>
                    <a:pt x="370" y="1261"/>
                  </a:cubicBezTo>
                  <a:cubicBezTo>
                    <a:pt x="599" y="1261"/>
                    <a:pt x="599" y="1261"/>
                    <a:pt x="599" y="1261"/>
                  </a:cubicBezTo>
                  <a:cubicBezTo>
                    <a:pt x="638" y="1261"/>
                    <a:pt x="669" y="1229"/>
                    <a:pt x="669" y="1191"/>
                  </a:cubicBezTo>
                  <a:cubicBezTo>
                    <a:pt x="669" y="1152"/>
                    <a:pt x="638" y="1121"/>
                    <a:pt x="599" y="1121"/>
                  </a:cubicBezTo>
                  <a:cubicBezTo>
                    <a:pt x="369" y="1121"/>
                    <a:pt x="369" y="1121"/>
                    <a:pt x="369" y="1121"/>
                  </a:cubicBezTo>
                  <a:cubicBezTo>
                    <a:pt x="399" y="719"/>
                    <a:pt x="720" y="397"/>
                    <a:pt x="1121" y="363"/>
                  </a:cubicBezTo>
                  <a:cubicBezTo>
                    <a:pt x="1121" y="599"/>
                    <a:pt x="1121" y="599"/>
                    <a:pt x="1121" y="599"/>
                  </a:cubicBezTo>
                  <a:cubicBezTo>
                    <a:pt x="1121" y="638"/>
                    <a:pt x="1152" y="669"/>
                    <a:pt x="1191" y="669"/>
                  </a:cubicBezTo>
                  <a:cubicBezTo>
                    <a:pt x="1230" y="669"/>
                    <a:pt x="1261" y="638"/>
                    <a:pt x="1261" y="599"/>
                  </a:cubicBezTo>
                  <a:cubicBezTo>
                    <a:pt x="1261" y="363"/>
                    <a:pt x="1261" y="363"/>
                    <a:pt x="1261" y="363"/>
                  </a:cubicBezTo>
                  <a:cubicBezTo>
                    <a:pt x="1662" y="397"/>
                    <a:pt x="1983" y="719"/>
                    <a:pt x="2013" y="1121"/>
                  </a:cubicBezTo>
                  <a:cubicBezTo>
                    <a:pt x="1783" y="1121"/>
                    <a:pt x="1783" y="1121"/>
                    <a:pt x="1783" y="1121"/>
                  </a:cubicBezTo>
                  <a:cubicBezTo>
                    <a:pt x="1744" y="1121"/>
                    <a:pt x="1713" y="1152"/>
                    <a:pt x="1713" y="1191"/>
                  </a:cubicBezTo>
                  <a:cubicBezTo>
                    <a:pt x="1713" y="1229"/>
                    <a:pt x="1744" y="1261"/>
                    <a:pt x="1783" y="126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dirty="0">
                <a:latin typeface="Avenir Book" panose="02000503020000020003" pitchFamily="2" charset="0"/>
              </a:endParaRPr>
            </a:p>
          </p:txBody>
        </p:sp>
        <p:sp>
          <p:nvSpPr>
            <p:cNvPr id="79" name="Freeform 63">
              <a:extLst>
                <a:ext uri="{FF2B5EF4-FFF2-40B4-BE49-F238E27FC236}">
                  <a16:creationId xmlns:a16="http://schemas.microsoft.com/office/drawing/2014/main" id="{CA0DA1AE-FF2E-4465-A9B3-1EF05450F60B}"/>
                </a:ext>
              </a:extLst>
            </p:cNvPr>
            <p:cNvSpPr>
              <a:spLocks/>
            </p:cNvSpPr>
            <p:nvPr/>
          </p:nvSpPr>
          <p:spPr bwMode="auto">
            <a:xfrm>
              <a:off x="-2633663" y="3016250"/>
              <a:ext cx="527050" cy="527050"/>
            </a:xfrm>
            <a:custGeom>
              <a:avLst/>
              <a:gdLst>
                <a:gd name="T0" fmla="*/ 138 w 140"/>
                <a:gd name="T1" fmla="*/ 56 h 140"/>
                <a:gd name="T2" fmla="*/ 134 w 140"/>
                <a:gd name="T3" fmla="*/ 43 h 140"/>
                <a:gd name="T4" fmla="*/ 128 w 140"/>
                <a:gd name="T5" fmla="*/ 31 h 140"/>
                <a:gd name="T6" fmla="*/ 119 w 140"/>
                <a:gd name="T7" fmla="*/ 21 h 140"/>
                <a:gd name="T8" fmla="*/ 109 w 140"/>
                <a:gd name="T9" fmla="*/ 12 h 140"/>
                <a:gd name="T10" fmla="*/ 97 w 140"/>
                <a:gd name="T11" fmla="*/ 5 h 140"/>
                <a:gd name="T12" fmla="*/ 84 w 140"/>
                <a:gd name="T13" fmla="*/ 2 h 140"/>
                <a:gd name="T14" fmla="*/ 63 w 140"/>
                <a:gd name="T15" fmla="*/ 1 h 140"/>
                <a:gd name="T16" fmla="*/ 50 w 140"/>
                <a:gd name="T17" fmla="*/ 3 h 140"/>
                <a:gd name="T18" fmla="*/ 37 w 140"/>
                <a:gd name="T19" fmla="*/ 8 h 140"/>
                <a:gd name="T20" fmla="*/ 26 w 140"/>
                <a:gd name="T21" fmla="*/ 16 h 140"/>
                <a:gd name="T22" fmla="*/ 16 w 140"/>
                <a:gd name="T23" fmla="*/ 26 h 140"/>
                <a:gd name="T24" fmla="*/ 8 w 140"/>
                <a:gd name="T25" fmla="*/ 37 h 140"/>
                <a:gd name="T26" fmla="*/ 3 w 140"/>
                <a:gd name="T27" fmla="*/ 50 h 140"/>
                <a:gd name="T28" fmla="*/ 1 w 140"/>
                <a:gd name="T29" fmla="*/ 63 h 140"/>
                <a:gd name="T30" fmla="*/ 1 w 140"/>
                <a:gd name="T31" fmla="*/ 77 h 140"/>
                <a:gd name="T32" fmla="*/ 3 w 140"/>
                <a:gd name="T33" fmla="*/ 90 h 140"/>
                <a:gd name="T34" fmla="*/ 8 w 140"/>
                <a:gd name="T35" fmla="*/ 103 h 140"/>
                <a:gd name="T36" fmla="*/ 16 w 140"/>
                <a:gd name="T37" fmla="*/ 114 h 140"/>
                <a:gd name="T38" fmla="*/ 26 w 140"/>
                <a:gd name="T39" fmla="*/ 124 h 140"/>
                <a:gd name="T40" fmla="*/ 37 w 140"/>
                <a:gd name="T41" fmla="*/ 132 h 140"/>
                <a:gd name="T42" fmla="*/ 50 w 140"/>
                <a:gd name="T43" fmla="*/ 137 h 140"/>
                <a:gd name="T44" fmla="*/ 63 w 140"/>
                <a:gd name="T45" fmla="*/ 139 h 140"/>
                <a:gd name="T46" fmla="*/ 77 w 140"/>
                <a:gd name="T47" fmla="*/ 139 h 140"/>
                <a:gd name="T48" fmla="*/ 90 w 140"/>
                <a:gd name="T49" fmla="*/ 137 h 140"/>
                <a:gd name="T50" fmla="*/ 103 w 140"/>
                <a:gd name="T51" fmla="*/ 132 h 140"/>
                <a:gd name="T52" fmla="*/ 114 w 140"/>
                <a:gd name="T53" fmla="*/ 124 h 140"/>
                <a:gd name="T54" fmla="*/ 124 w 140"/>
                <a:gd name="T55" fmla="*/ 114 h 140"/>
                <a:gd name="T56" fmla="*/ 132 w 140"/>
                <a:gd name="T57" fmla="*/ 103 h 140"/>
                <a:gd name="T58" fmla="*/ 137 w 140"/>
                <a:gd name="T59" fmla="*/ 90 h 140"/>
                <a:gd name="T60" fmla="*/ 139 w 140"/>
                <a:gd name="T61" fmla="*/ 77 h 140"/>
                <a:gd name="T62" fmla="*/ 139 w 140"/>
                <a:gd name="T63" fmla="*/ 6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40" h="140">
                  <a:moveTo>
                    <a:pt x="139" y="63"/>
                  </a:moveTo>
                  <a:cubicBezTo>
                    <a:pt x="139" y="61"/>
                    <a:pt x="139" y="59"/>
                    <a:pt x="138" y="56"/>
                  </a:cubicBezTo>
                  <a:cubicBezTo>
                    <a:pt x="138" y="54"/>
                    <a:pt x="137" y="52"/>
                    <a:pt x="137" y="50"/>
                  </a:cubicBezTo>
                  <a:cubicBezTo>
                    <a:pt x="136" y="48"/>
                    <a:pt x="135" y="45"/>
                    <a:pt x="134" y="43"/>
                  </a:cubicBezTo>
                  <a:cubicBezTo>
                    <a:pt x="134" y="41"/>
                    <a:pt x="133" y="39"/>
                    <a:pt x="132" y="37"/>
                  </a:cubicBezTo>
                  <a:cubicBezTo>
                    <a:pt x="130" y="35"/>
                    <a:pt x="129" y="33"/>
                    <a:pt x="128" y="31"/>
                  </a:cubicBezTo>
                  <a:cubicBezTo>
                    <a:pt x="127" y="29"/>
                    <a:pt x="125" y="27"/>
                    <a:pt x="124" y="26"/>
                  </a:cubicBezTo>
                  <a:cubicBezTo>
                    <a:pt x="123" y="24"/>
                    <a:pt x="121" y="22"/>
                    <a:pt x="119" y="21"/>
                  </a:cubicBezTo>
                  <a:cubicBezTo>
                    <a:pt x="118" y="19"/>
                    <a:pt x="116" y="17"/>
                    <a:pt x="114" y="16"/>
                  </a:cubicBezTo>
                  <a:cubicBezTo>
                    <a:pt x="113" y="15"/>
                    <a:pt x="111" y="13"/>
                    <a:pt x="109" y="12"/>
                  </a:cubicBezTo>
                  <a:cubicBezTo>
                    <a:pt x="107" y="11"/>
                    <a:pt x="105" y="9"/>
                    <a:pt x="103" y="8"/>
                  </a:cubicBezTo>
                  <a:cubicBezTo>
                    <a:pt x="101" y="7"/>
                    <a:pt x="99" y="6"/>
                    <a:pt x="97" y="5"/>
                  </a:cubicBezTo>
                  <a:cubicBezTo>
                    <a:pt x="95" y="5"/>
                    <a:pt x="92" y="4"/>
                    <a:pt x="90" y="3"/>
                  </a:cubicBezTo>
                  <a:cubicBezTo>
                    <a:pt x="88" y="3"/>
                    <a:pt x="86" y="2"/>
                    <a:pt x="84" y="2"/>
                  </a:cubicBezTo>
                  <a:cubicBezTo>
                    <a:pt x="81" y="1"/>
                    <a:pt x="79" y="1"/>
                    <a:pt x="77" y="1"/>
                  </a:cubicBezTo>
                  <a:cubicBezTo>
                    <a:pt x="72" y="0"/>
                    <a:pt x="68" y="0"/>
                    <a:pt x="63" y="1"/>
                  </a:cubicBezTo>
                  <a:cubicBezTo>
                    <a:pt x="61" y="1"/>
                    <a:pt x="59" y="1"/>
                    <a:pt x="56" y="2"/>
                  </a:cubicBezTo>
                  <a:cubicBezTo>
                    <a:pt x="54" y="2"/>
                    <a:pt x="52" y="3"/>
                    <a:pt x="50" y="3"/>
                  </a:cubicBezTo>
                  <a:cubicBezTo>
                    <a:pt x="48" y="4"/>
                    <a:pt x="45" y="5"/>
                    <a:pt x="43" y="5"/>
                  </a:cubicBezTo>
                  <a:cubicBezTo>
                    <a:pt x="41" y="6"/>
                    <a:pt x="39" y="7"/>
                    <a:pt x="37" y="8"/>
                  </a:cubicBezTo>
                  <a:cubicBezTo>
                    <a:pt x="35" y="9"/>
                    <a:pt x="33" y="11"/>
                    <a:pt x="31" y="12"/>
                  </a:cubicBezTo>
                  <a:cubicBezTo>
                    <a:pt x="29" y="13"/>
                    <a:pt x="27" y="15"/>
                    <a:pt x="26" y="16"/>
                  </a:cubicBezTo>
                  <a:cubicBezTo>
                    <a:pt x="24" y="17"/>
                    <a:pt x="22" y="19"/>
                    <a:pt x="21" y="21"/>
                  </a:cubicBezTo>
                  <a:cubicBezTo>
                    <a:pt x="19" y="22"/>
                    <a:pt x="17" y="24"/>
                    <a:pt x="16" y="26"/>
                  </a:cubicBezTo>
                  <a:cubicBezTo>
                    <a:pt x="15" y="27"/>
                    <a:pt x="13" y="29"/>
                    <a:pt x="12" y="31"/>
                  </a:cubicBezTo>
                  <a:cubicBezTo>
                    <a:pt x="11" y="33"/>
                    <a:pt x="10" y="35"/>
                    <a:pt x="8" y="37"/>
                  </a:cubicBezTo>
                  <a:cubicBezTo>
                    <a:pt x="7" y="39"/>
                    <a:pt x="6" y="41"/>
                    <a:pt x="6" y="43"/>
                  </a:cubicBezTo>
                  <a:cubicBezTo>
                    <a:pt x="5" y="45"/>
                    <a:pt x="4" y="48"/>
                    <a:pt x="3" y="50"/>
                  </a:cubicBezTo>
                  <a:cubicBezTo>
                    <a:pt x="3" y="52"/>
                    <a:pt x="2" y="54"/>
                    <a:pt x="2" y="56"/>
                  </a:cubicBezTo>
                  <a:cubicBezTo>
                    <a:pt x="1" y="59"/>
                    <a:pt x="1" y="61"/>
                    <a:pt x="1" y="63"/>
                  </a:cubicBezTo>
                  <a:cubicBezTo>
                    <a:pt x="0" y="65"/>
                    <a:pt x="0" y="68"/>
                    <a:pt x="0" y="70"/>
                  </a:cubicBezTo>
                  <a:cubicBezTo>
                    <a:pt x="0" y="72"/>
                    <a:pt x="0" y="75"/>
                    <a:pt x="1" y="77"/>
                  </a:cubicBezTo>
                  <a:cubicBezTo>
                    <a:pt x="1" y="79"/>
                    <a:pt x="1" y="81"/>
                    <a:pt x="2" y="84"/>
                  </a:cubicBezTo>
                  <a:cubicBezTo>
                    <a:pt x="2" y="86"/>
                    <a:pt x="3" y="88"/>
                    <a:pt x="3" y="90"/>
                  </a:cubicBezTo>
                  <a:cubicBezTo>
                    <a:pt x="4" y="92"/>
                    <a:pt x="5" y="95"/>
                    <a:pt x="6" y="97"/>
                  </a:cubicBezTo>
                  <a:cubicBezTo>
                    <a:pt x="6" y="99"/>
                    <a:pt x="7" y="101"/>
                    <a:pt x="8" y="103"/>
                  </a:cubicBezTo>
                  <a:cubicBezTo>
                    <a:pt x="10" y="105"/>
                    <a:pt x="11" y="107"/>
                    <a:pt x="12" y="109"/>
                  </a:cubicBezTo>
                  <a:cubicBezTo>
                    <a:pt x="13" y="111"/>
                    <a:pt x="15" y="112"/>
                    <a:pt x="16" y="114"/>
                  </a:cubicBezTo>
                  <a:cubicBezTo>
                    <a:pt x="17" y="116"/>
                    <a:pt x="19" y="118"/>
                    <a:pt x="21" y="119"/>
                  </a:cubicBezTo>
                  <a:cubicBezTo>
                    <a:pt x="22" y="121"/>
                    <a:pt x="24" y="123"/>
                    <a:pt x="26" y="124"/>
                  </a:cubicBezTo>
                  <a:cubicBezTo>
                    <a:pt x="27" y="125"/>
                    <a:pt x="29" y="127"/>
                    <a:pt x="31" y="128"/>
                  </a:cubicBezTo>
                  <a:cubicBezTo>
                    <a:pt x="33" y="129"/>
                    <a:pt x="35" y="130"/>
                    <a:pt x="37" y="132"/>
                  </a:cubicBezTo>
                  <a:cubicBezTo>
                    <a:pt x="39" y="133"/>
                    <a:pt x="41" y="134"/>
                    <a:pt x="43" y="134"/>
                  </a:cubicBezTo>
                  <a:cubicBezTo>
                    <a:pt x="45" y="135"/>
                    <a:pt x="48" y="136"/>
                    <a:pt x="50" y="137"/>
                  </a:cubicBezTo>
                  <a:cubicBezTo>
                    <a:pt x="52" y="137"/>
                    <a:pt x="54" y="138"/>
                    <a:pt x="56" y="138"/>
                  </a:cubicBezTo>
                  <a:cubicBezTo>
                    <a:pt x="59" y="139"/>
                    <a:pt x="61" y="139"/>
                    <a:pt x="63" y="139"/>
                  </a:cubicBezTo>
                  <a:cubicBezTo>
                    <a:pt x="65" y="140"/>
                    <a:pt x="68" y="140"/>
                    <a:pt x="70" y="140"/>
                  </a:cubicBezTo>
                  <a:cubicBezTo>
                    <a:pt x="72" y="140"/>
                    <a:pt x="75" y="140"/>
                    <a:pt x="77" y="139"/>
                  </a:cubicBezTo>
                  <a:cubicBezTo>
                    <a:pt x="79" y="139"/>
                    <a:pt x="81" y="139"/>
                    <a:pt x="84" y="138"/>
                  </a:cubicBezTo>
                  <a:cubicBezTo>
                    <a:pt x="86" y="138"/>
                    <a:pt x="88" y="137"/>
                    <a:pt x="90" y="137"/>
                  </a:cubicBezTo>
                  <a:cubicBezTo>
                    <a:pt x="92" y="136"/>
                    <a:pt x="95" y="135"/>
                    <a:pt x="97" y="134"/>
                  </a:cubicBezTo>
                  <a:cubicBezTo>
                    <a:pt x="99" y="134"/>
                    <a:pt x="101" y="133"/>
                    <a:pt x="103" y="132"/>
                  </a:cubicBezTo>
                  <a:cubicBezTo>
                    <a:pt x="105" y="130"/>
                    <a:pt x="107" y="129"/>
                    <a:pt x="109" y="128"/>
                  </a:cubicBezTo>
                  <a:cubicBezTo>
                    <a:pt x="111" y="127"/>
                    <a:pt x="113" y="125"/>
                    <a:pt x="114" y="124"/>
                  </a:cubicBezTo>
                  <a:cubicBezTo>
                    <a:pt x="116" y="123"/>
                    <a:pt x="118" y="121"/>
                    <a:pt x="119" y="119"/>
                  </a:cubicBezTo>
                  <a:cubicBezTo>
                    <a:pt x="121" y="118"/>
                    <a:pt x="123" y="116"/>
                    <a:pt x="124" y="114"/>
                  </a:cubicBezTo>
                  <a:cubicBezTo>
                    <a:pt x="125" y="112"/>
                    <a:pt x="127" y="111"/>
                    <a:pt x="128" y="109"/>
                  </a:cubicBezTo>
                  <a:cubicBezTo>
                    <a:pt x="129" y="107"/>
                    <a:pt x="130" y="105"/>
                    <a:pt x="132" y="103"/>
                  </a:cubicBezTo>
                  <a:cubicBezTo>
                    <a:pt x="133" y="101"/>
                    <a:pt x="134" y="99"/>
                    <a:pt x="134" y="97"/>
                  </a:cubicBezTo>
                  <a:cubicBezTo>
                    <a:pt x="135" y="95"/>
                    <a:pt x="136" y="92"/>
                    <a:pt x="137" y="90"/>
                  </a:cubicBezTo>
                  <a:cubicBezTo>
                    <a:pt x="137" y="88"/>
                    <a:pt x="138" y="86"/>
                    <a:pt x="138" y="84"/>
                  </a:cubicBezTo>
                  <a:cubicBezTo>
                    <a:pt x="139" y="81"/>
                    <a:pt x="139" y="79"/>
                    <a:pt x="139" y="77"/>
                  </a:cubicBezTo>
                  <a:cubicBezTo>
                    <a:pt x="140" y="75"/>
                    <a:pt x="140" y="72"/>
                    <a:pt x="140" y="70"/>
                  </a:cubicBezTo>
                  <a:cubicBezTo>
                    <a:pt x="140" y="68"/>
                    <a:pt x="140" y="65"/>
                    <a:pt x="139" y="6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latin typeface="Avenir Book" panose="02000503020000020003" pitchFamily="2" charset="0"/>
              </a:endParaRPr>
            </a:p>
          </p:txBody>
        </p:sp>
      </p:grpSp>
      <p:sp>
        <p:nvSpPr>
          <p:cNvPr id="94" name="Freeform 67">
            <a:extLst>
              <a:ext uri="{FF2B5EF4-FFF2-40B4-BE49-F238E27FC236}">
                <a16:creationId xmlns:a16="http://schemas.microsoft.com/office/drawing/2014/main" id="{2F50B00E-3611-40DF-9876-74F047AB01D1}"/>
              </a:ext>
            </a:extLst>
          </p:cNvPr>
          <p:cNvSpPr>
            <a:spLocks noEditPoints="1"/>
          </p:cNvSpPr>
          <p:nvPr/>
        </p:nvSpPr>
        <p:spPr bwMode="auto">
          <a:xfrm>
            <a:off x="4051136" y="5480578"/>
            <a:ext cx="387092" cy="346496"/>
          </a:xfrm>
          <a:custGeom>
            <a:avLst/>
            <a:gdLst>
              <a:gd name="T0" fmla="*/ 1726 w 2048"/>
              <a:gd name="T1" fmla="*/ 585 h 1833"/>
              <a:gd name="T2" fmla="*/ 1357 w 2048"/>
              <a:gd name="T3" fmla="*/ 16 h 1833"/>
              <a:gd name="T4" fmla="*/ 1590 w 2048"/>
              <a:gd name="T5" fmla="*/ 585 h 1833"/>
              <a:gd name="T6" fmla="*/ 716 w 2048"/>
              <a:gd name="T7" fmla="*/ 97 h 1833"/>
              <a:gd name="T8" fmla="*/ 610 w 2048"/>
              <a:gd name="T9" fmla="*/ 41 h 1833"/>
              <a:gd name="T10" fmla="*/ 115 w 2048"/>
              <a:gd name="T11" fmla="*/ 585 h 1833"/>
              <a:gd name="T12" fmla="*/ 0 w 2048"/>
              <a:gd name="T13" fmla="*/ 833 h 1833"/>
              <a:gd name="T14" fmla="*/ 309 w 2048"/>
              <a:gd name="T15" fmla="*/ 1787 h 1833"/>
              <a:gd name="T16" fmla="*/ 1680 w 2048"/>
              <a:gd name="T17" fmla="*/ 1833 h 1833"/>
              <a:gd name="T18" fmla="*/ 1941 w 2048"/>
              <a:gd name="T19" fmla="*/ 948 h 1833"/>
              <a:gd name="T20" fmla="*/ 2048 w 2048"/>
              <a:gd name="T21" fmla="*/ 700 h 1833"/>
              <a:gd name="T22" fmla="*/ 120 w 2048"/>
              <a:gd name="T23" fmla="*/ 705 h 1833"/>
              <a:gd name="T24" fmla="*/ 1928 w 2048"/>
              <a:gd name="T25" fmla="*/ 828 h 1833"/>
              <a:gd name="T26" fmla="*/ 120 w 2048"/>
              <a:gd name="T27" fmla="*/ 705 h 1833"/>
              <a:gd name="T28" fmla="*/ 1476 w 2048"/>
              <a:gd name="T29" fmla="*/ 1270 h 1833"/>
              <a:gd name="T30" fmla="*/ 1817 w 2048"/>
              <a:gd name="T31" fmla="*/ 948 h 1833"/>
              <a:gd name="T32" fmla="*/ 1084 w 2048"/>
              <a:gd name="T33" fmla="*/ 1713 h 1833"/>
              <a:gd name="T34" fmla="*/ 1340 w 2048"/>
              <a:gd name="T35" fmla="*/ 1391 h 1833"/>
              <a:gd name="T36" fmla="*/ 1084 w 2048"/>
              <a:gd name="T37" fmla="*/ 1713 h 1833"/>
              <a:gd name="T38" fmla="*/ 708 w 2048"/>
              <a:gd name="T39" fmla="*/ 1391 h 1833"/>
              <a:gd name="T40" fmla="*/ 964 w 2048"/>
              <a:gd name="T41" fmla="*/ 1713 h 1833"/>
              <a:gd name="T42" fmla="*/ 231 w 2048"/>
              <a:gd name="T43" fmla="*/ 948 h 1833"/>
              <a:gd name="T44" fmla="*/ 572 w 2048"/>
              <a:gd name="T45" fmla="*/ 1270 h 1833"/>
              <a:gd name="T46" fmla="*/ 231 w 2048"/>
              <a:gd name="T47" fmla="*/ 948 h 1833"/>
              <a:gd name="T48" fmla="*/ 964 w 2048"/>
              <a:gd name="T49" fmla="*/ 948 h 1833"/>
              <a:gd name="T50" fmla="*/ 693 w 2048"/>
              <a:gd name="T51" fmla="*/ 1270 h 1833"/>
              <a:gd name="T52" fmla="*/ 1084 w 2048"/>
              <a:gd name="T53" fmla="*/ 1270 h 1833"/>
              <a:gd name="T54" fmla="*/ 1395 w 2048"/>
              <a:gd name="T55" fmla="*/ 948 h 1833"/>
              <a:gd name="T56" fmla="*/ 1084 w 2048"/>
              <a:gd name="T57" fmla="*/ 1270 h 1833"/>
              <a:gd name="T58" fmla="*/ 587 w 2048"/>
              <a:gd name="T59" fmla="*/ 1391 h 1833"/>
              <a:gd name="T60" fmla="*/ 415 w 2048"/>
              <a:gd name="T61" fmla="*/ 1713 h 1833"/>
              <a:gd name="T62" fmla="*/ 1633 w 2048"/>
              <a:gd name="T63" fmla="*/ 1713 h 1833"/>
              <a:gd name="T64" fmla="*/ 1461 w 2048"/>
              <a:gd name="T65" fmla="*/ 1391 h 1833"/>
              <a:gd name="T66" fmla="*/ 1633 w 2048"/>
              <a:gd name="T67" fmla="*/ 1713 h 18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048" h="1833">
                <a:moveTo>
                  <a:pt x="1933" y="585"/>
                </a:moveTo>
                <a:cubicBezTo>
                  <a:pt x="1726" y="585"/>
                  <a:pt x="1726" y="585"/>
                  <a:pt x="1726" y="585"/>
                </a:cubicBezTo>
                <a:cubicBezTo>
                  <a:pt x="1438" y="41"/>
                  <a:pt x="1438" y="41"/>
                  <a:pt x="1438" y="41"/>
                </a:cubicBezTo>
                <a:cubicBezTo>
                  <a:pt x="1423" y="12"/>
                  <a:pt x="1386" y="0"/>
                  <a:pt x="1357" y="16"/>
                </a:cubicBezTo>
                <a:cubicBezTo>
                  <a:pt x="1327" y="31"/>
                  <a:pt x="1316" y="68"/>
                  <a:pt x="1332" y="97"/>
                </a:cubicBezTo>
                <a:cubicBezTo>
                  <a:pt x="1590" y="585"/>
                  <a:pt x="1590" y="585"/>
                  <a:pt x="1590" y="585"/>
                </a:cubicBezTo>
                <a:cubicBezTo>
                  <a:pt x="458" y="585"/>
                  <a:pt x="458" y="585"/>
                  <a:pt x="458" y="585"/>
                </a:cubicBezTo>
                <a:cubicBezTo>
                  <a:pt x="716" y="97"/>
                  <a:pt x="716" y="97"/>
                  <a:pt x="716" y="97"/>
                </a:cubicBezTo>
                <a:cubicBezTo>
                  <a:pt x="731" y="68"/>
                  <a:pt x="720" y="31"/>
                  <a:pt x="691" y="16"/>
                </a:cubicBezTo>
                <a:cubicBezTo>
                  <a:pt x="661" y="0"/>
                  <a:pt x="625" y="12"/>
                  <a:pt x="610" y="41"/>
                </a:cubicBezTo>
                <a:cubicBezTo>
                  <a:pt x="321" y="585"/>
                  <a:pt x="321" y="585"/>
                  <a:pt x="321" y="585"/>
                </a:cubicBezTo>
                <a:cubicBezTo>
                  <a:pt x="115" y="585"/>
                  <a:pt x="115" y="585"/>
                  <a:pt x="115" y="585"/>
                </a:cubicBezTo>
                <a:cubicBezTo>
                  <a:pt x="52" y="585"/>
                  <a:pt x="0" y="637"/>
                  <a:pt x="0" y="700"/>
                </a:cubicBezTo>
                <a:cubicBezTo>
                  <a:pt x="0" y="833"/>
                  <a:pt x="0" y="833"/>
                  <a:pt x="0" y="833"/>
                </a:cubicBezTo>
                <a:cubicBezTo>
                  <a:pt x="0" y="894"/>
                  <a:pt x="47" y="944"/>
                  <a:pt x="107" y="948"/>
                </a:cubicBezTo>
                <a:cubicBezTo>
                  <a:pt x="309" y="1787"/>
                  <a:pt x="309" y="1787"/>
                  <a:pt x="309" y="1787"/>
                </a:cubicBezTo>
                <a:cubicBezTo>
                  <a:pt x="315" y="1814"/>
                  <a:pt x="339" y="1833"/>
                  <a:pt x="367" y="1833"/>
                </a:cubicBezTo>
                <a:cubicBezTo>
                  <a:pt x="1680" y="1833"/>
                  <a:pt x="1680" y="1833"/>
                  <a:pt x="1680" y="1833"/>
                </a:cubicBezTo>
                <a:cubicBezTo>
                  <a:pt x="1708" y="1833"/>
                  <a:pt x="1732" y="1814"/>
                  <a:pt x="1739" y="1787"/>
                </a:cubicBezTo>
                <a:cubicBezTo>
                  <a:pt x="1941" y="948"/>
                  <a:pt x="1941" y="948"/>
                  <a:pt x="1941" y="948"/>
                </a:cubicBezTo>
                <a:cubicBezTo>
                  <a:pt x="2001" y="944"/>
                  <a:pt x="2048" y="894"/>
                  <a:pt x="2048" y="833"/>
                </a:cubicBezTo>
                <a:cubicBezTo>
                  <a:pt x="2048" y="700"/>
                  <a:pt x="2048" y="700"/>
                  <a:pt x="2048" y="700"/>
                </a:cubicBezTo>
                <a:cubicBezTo>
                  <a:pt x="2048" y="637"/>
                  <a:pt x="1996" y="585"/>
                  <a:pt x="1933" y="585"/>
                </a:cubicBezTo>
                <a:close/>
                <a:moveTo>
                  <a:pt x="120" y="705"/>
                </a:moveTo>
                <a:cubicBezTo>
                  <a:pt x="1928" y="705"/>
                  <a:pt x="1928" y="705"/>
                  <a:pt x="1928" y="705"/>
                </a:cubicBezTo>
                <a:cubicBezTo>
                  <a:pt x="1928" y="828"/>
                  <a:pt x="1928" y="828"/>
                  <a:pt x="1928" y="828"/>
                </a:cubicBezTo>
                <a:cubicBezTo>
                  <a:pt x="120" y="828"/>
                  <a:pt x="120" y="828"/>
                  <a:pt x="120" y="828"/>
                </a:cubicBezTo>
                <a:lnTo>
                  <a:pt x="120" y="705"/>
                </a:lnTo>
                <a:close/>
                <a:moveTo>
                  <a:pt x="1740" y="1270"/>
                </a:moveTo>
                <a:cubicBezTo>
                  <a:pt x="1476" y="1270"/>
                  <a:pt x="1476" y="1270"/>
                  <a:pt x="1476" y="1270"/>
                </a:cubicBezTo>
                <a:cubicBezTo>
                  <a:pt x="1517" y="948"/>
                  <a:pt x="1517" y="948"/>
                  <a:pt x="1517" y="948"/>
                </a:cubicBezTo>
                <a:cubicBezTo>
                  <a:pt x="1817" y="948"/>
                  <a:pt x="1817" y="948"/>
                  <a:pt x="1817" y="948"/>
                </a:cubicBezTo>
                <a:lnTo>
                  <a:pt x="1740" y="1270"/>
                </a:lnTo>
                <a:close/>
                <a:moveTo>
                  <a:pt x="1084" y="1713"/>
                </a:moveTo>
                <a:cubicBezTo>
                  <a:pt x="1084" y="1391"/>
                  <a:pt x="1084" y="1391"/>
                  <a:pt x="1084" y="1391"/>
                </a:cubicBezTo>
                <a:cubicBezTo>
                  <a:pt x="1340" y="1391"/>
                  <a:pt x="1340" y="1391"/>
                  <a:pt x="1340" y="1391"/>
                </a:cubicBezTo>
                <a:cubicBezTo>
                  <a:pt x="1300" y="1713"/>
                  <a:pt x="1300" y="1713"/>
                  <a:pt x="1300" y="1713"/>
                </a:cubicBezTo>
                <a:lnTo>
                  <a:pt x="1084" y="1713"/>
                </a:lnTo>
                <a:close/>
                <a:moveTo>
                  <a:pt x="748" y="1713"/>
                </a:moveTo>
                <a:cubicBezTo>
                  <a:pt x="708" y="1391"/>
                  <a:pt x="708" y="1391"/>
                  <a:pt x="708" y="1391"/>
                </a:cubicBezTo>
                <a:cubicBezTo>
                  <a:pt x="964" y="1391"/>
                  <a:pt x="964" y="1391"/>
                  <a:pt x="964" y="1391"/>
                </a:cubicBezTo>
                <a:cubicBezTo>
                  <a:pt x="964" y="1713"/>
                  <a:pt x="964" y="1713"/>
                  <a:pt x="964" y="1713"/>
                </a:cubicBezTo>
                <a:lnTo>
                  <a:pt x="748" y="1713"/>
                </a:lnTo>
                <a:close/>
                <a:moveTo>
                  <a:pt x="231" y="948"/>
                </a:moveTo>
                <a:cubicBezTo>
                  <a:pt x="532" y="948"/>
                  <a:pt x="532" y="948"/>
                  <a:pt x="532" y="948"/>
                </a:cubicBezTo>
                <a:cubicBezTo>
                  <a:pt x="572" y="1270"/>
                  <a:pt x="572" y="1270"/>
                  <a:pt x="572" y="1270"/>
                </a:cubicBezTo>
                <a:cubicBezTo>
                  <a:pt x="308" y="1270"/>
                  <a:pt x="308" y="1270"/>
                  <a:pt x="308" y="1270"/>
                </a:cubicBezTo>
                <a:lnTo>
                  <a:pt x="231" y="948"/>
                </a:lnTo>
                <a:close/>
                <a:moveTo>
                  <a:pt x="653" y="948"/>
                </a:moveTo>
                <a:cubicBezTo>
                  <a:pt x="964" y="948"/>
                  <a:pt x="964" y="948"/>
                  <a:pt x="964" y="948"/>
                </a:cubicBezTo>
                <a:cubicBezTo>
                  <a:pt x="964" y="1270"/>
                  <a:pt x="964" y="1270"/>
                  <a:pt x="964" y="1270"/>
                </a:cubicBezTo>
                <a:cubicBezTo>
                  <a:pt x="693" y="1270"/>
                  <a:pt x="693" y="1270"/>
                  <a:pt x="693" y="1270"/>
                </a:cubicBezTo>
                <a:lnTo>
                  <a:pt x="653" y="948"/>
                </a:lnTo>
                <a:close/>
                <a:moveTo>
                  <a:pt x="1084" y="1270"/>
                </a:moveTo>
                <a:cubicBezTo>
                  <a:pt x="1084" y="948"/>
                  <a:pt x="1084" y="948"/>
                  <a:pt x="1084" y="948"/>
                </a:cubicBezTo>
                <a:cubicBezTo>
                  <a:pt x="1395" y="948"/>
                  <a:pt x="1395" y="948"/>
                  <a:pt x="1395" y="948"/>
                </a:cubicBezTo>
                <a:cubicBezTo>
                  <a:pt x="1355" y="1270"/>
                  <a:pt x="1355" y="1270"/>
                  <a:pt x="1355" y="1270"/>
                </a:cubicBezTo>
                <a:lnTo>
                  <a:pt x="1084" y="1270"/>
                </a:lnTo>
                <a:close/>
                <a:moveTo>
                  <a:pt x="337" y="1391"/>
                </a:moveTo>
                <a:cubicBezTo>
                  <a:pt x="587" y="1391"/>
                  <a:pt x="587" y="1391"/>
                  <a:pt x="587" y="1391"/>
                </a:cubicBezTo>
                <a:cubicBezTo>
                  <a:pt x="627" y="1713"/>
                  <a:pt x="627" y="1713"/>
                  <a:pt x="627" y="1713"/>
                </a:cubicBezTo>
                <a:cubicBezTo>
                  <a:pt x="415" y="1713"/>
                  <a:pt x="415" y="1713"/>
                  <a:pt x="415" y="1713"/>
                </a:cubicBezTo>
                <a:lnTo>
                  <a:pt x="337" y="1391"/>
                </a:lnTo>
                <a:close/>
                <a:moveTo>
                  <a:pt x="1633" y="1713"/>
                </a:moveTo>
                <a:cubicBezTo>
                  <a:pt x="1421" y="1713"/>
                  <a:pt x="1421" y="1713"/>
                  <a:pt x="1421" y="1713"/>
                </a:cubicBezTo>
                <a:cubicBezTo>
                  <a:pt x="1461" y="1391"/>
                  <a:pt x="1461" y="1391"/>
                  <a:pt x="1461" y="1391"/>
                </a:cubicBezTo>
                <a:cubicBezTo>
                  <a:pt x="1711" y="1391"/>
                  <a:pt x="1711" y="1391"/>
                  <a:pt x="1711" y="1391"/>
                </a:cubicBezTo>
                <a:lnTo>
                  <a:pt x="1633" y="1713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9B9467-D265-BCAC-AAAE-3F2F49A0DFF8}"/>
              </a:ext>
            </a:extLst>
          </p:cNvPr>
          <p:cNvSpPr/>
          <p:nvPr/>
        </p:nvSpPr>
        <p:spPr>
          <a:xfrm>
            <a:off x="20476" y="6497960"/>
            <a:ext cx="3933388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F3A444-3BF5-FAE4-0B1B-017CE12BE4B2}"/>
              </a:ext>
            </a:extLst>
          </p:cNvPr>
          <p:cNvSpPr txBox="1"/>
          <p:nvPr/>
        </p:nvSpPr>
        <p:spPr>
          <a:xfrm>
            <a:off x="477788" y="6545152"/>
            <a:ext cx="3610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Nunito" pitchFamily="2" charset="77"/>
              </a:rPr>
              <a:t>MLC Expert Consulting, LLC. |  843.819.0103</a:t>
            </a:r>
          </a:p>
        </p:txBody>
      </p:sp>
    </p:spTree>
    <p:extLst>
      <p:ext uri="{BB962C8B-B14F-4D97-AF65-F5344CB8AC3E}">
        <p14:creationId xmlns:p14="http://schemas.microsoft.com/office/powerpoint/2010/main" val="233525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5719</TotalTime>
  <Words>82</Words>
  <Application>Microsoft Macintosh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Avenir Book</vt:lpstr>
      <vt:lpstr>Calibri</vt:lpstr>
      <vt:lpstr>Century Gothic</vt:lpstr>
      <vt:lpstr>Nunito</vt:lpstr>
      <vt:lpstr>Office Theme</vt:lpstr>
      <vt:lpstr>Sales Funnel PowerPoint Template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Funnel Design PowerPoint Template</dc:title>
  <dc:creator>Julian</dc:creator>
  <cp:lastModifiedBy>Terry Mirabella-Moran</cp:lastModifiedBy>
  <cp:revision>122</cp:revision>
  <dcterms:created xsi:type="dcterms:W3CDTF">2013-09-12T13:05:01Z</dcterms:created>
  <dcterms:modified xsi:type="dcterms:W3CDTF">2023-02-08T18:31:33Z</dcterms:modified>
</cp:coreProperties>
</file>